
<file path=[Content_Types].xml><?xml version="1.0" encoding="utf-8"?>
<Types xmlns="http://schemas.openxmlformats.org/package/2006/content-types">
  <Default Extension="gif" ContentType="image/gif"/>
  <Default Extension="jpg" ContentType="image/jpeg"/>
  <Default Extension="png" ContentType="image/png"/>
  <Default Extension="rels" ContentType="application/vnd.openxmlformats-package.relationships+xml"/>
  <Default Extension="wdp" ContentType="image/vnd.ms-photo"/>
  <Default Extension="webp" ContentType="image/webp"/>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1"/>
  </p:notesMasterIdLst>
  <p:handoutMasterIdLst>
    <p:handoutMasterId r:id="rId22"/>
  </p:handoutMasterIdLst>
  <p:sldIdLst>
    <p:sldId id="256" r:id="rId2"/>
    <p:sldId id="275" r:id="rId3"/>
    <p:sldId id="276" r:id="rId4"/>
    <p:sldId id="286" r:id="rId5"/>
    <p:sldId id="288" r:id="rId6"/>
    <p:sldId id="289" r:id="rId7"/>
    <p:sldId id="290" r:id="rId8"/>
    <p:sldId id="294" r:id="rId9"/>
    <p:sldId id="291" r:id="rId10"/>
    <p:sldId id="292" r:id="rId11"/>
    <p:sldId id="293" r:id="rId12"/>
    <p:sldId id="295" r:id="rId13"/>
    <p:sldId id="296" r:id="rId14"/>
    <p:sldId id="297" r:id="rId15"/>
    <p:sldId id="298" r:id="rId16"/>
    <p:sldId id="299" r:id="rId17"/>
    <p:sldId id="300" r:id="rId18"/>
    <p:sldId id="301" r:id="rId19"/>
    <p:sldId id="271"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A5EE6"/>
    <a:srgbClr val="132BDC"/>
    <a:srgbClr val="DCE0FC"/>
    <a:srgbClr val="FDF200"/>
    <a:srgbClr val="80FBE5"/>
    <a:srgbClr val="3CF3D1"/>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4626"/>
  </p:normalViewPr>
  <p:slideViewPr>
    <p:cSldViewPr snapToGrid="0">
      <p:cViewPr varScale="1">
        <p:scale>
          <a:sx n="87" d="100"/>
          <a:sy n="87" d="100"/>
        </p:scale>
        <p:origin x="480" y="58"/>
      </p:cViewPr>
      <p:guideLst/>
    </p:cSldViewPr>
  </p:slideViewPr>
  <p:notesTextViewPr>
    <p:cViewPr>
      <p:scale>
        <a:sx n="1" d="1"/>
        <a:sy n="1" d="1"/>
      </p:scale>
      <p:origin x="0" y="0"/>
    </p:cViewPr>
  </p:notesTextViewPr>
  <p:notesViewPr>
    <p:cSldViewPr snapToGrid="0">
      <p:cViewPr varScale="1">
        <p:scale>
          <a:sx n="137" d="100"/>
          <a:sy n="137" d="100"/>
        </p:scale>
        <p:origin x="6744" y="20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8/10/relationships/authors" Targe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commentAuthors" Target="commentAuthors.xml"/><Relationship Id="rId28"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handoutMaster" Target="handoutMasters/handoutMaster1.xml"/><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eeraj surjaye" userId="a29c503a69f3050a" providerId="LiveId" clId="{45440F8D-EC85-4885-8373-5361B836437C}"/>
    <pc:docChg chg="undo redo custSel addSld delSld modSld">
      <pc:chgData name="Neeraj surjaye" userId="a29c503a69f3050a" providerId="LiveId" clId="{45440F8D-EC85-4885-8373-5361B836437C}" dt="2024-04-07T10:48:37.854" v="241" actId="20577"/>
      <pc:docMkLst>
        <pc:docMk/>
      </pc:docMkLst>
      <pc:sldChg chg="del">
        <pc:chgData name="Neeraj surjaye" userId="a29c503a69f3050a" providerId="LiveId" clId="{45440F8D-EC85-4885-8373-5361B836437C}" dt="2024-04-07T09:33:25.257" v="80" actId="47"/>
        <pc:sldMkLst>
          <pc:docMk/>
          <pc:sldMk cId="2563119616" sldId="265"/>
        </pc:sldMkLst>
      </pc:sldChg>
      <pc:sldChg chg="del">
        <pc:chgData name="Neeraj surjaye" userId="a29c503a69f3050a" providerId="LiveId" clId="{45440F8D-EC85-4885-8373-5361B836437C}" dt="2024-04-07T09:33:26.138" v="81" actId="47"/>
        <pc:sldMkLst>
          <pc:docMk/>
          <pc:sldMk cId="2721508595" sldId="266"/>
        </pc:sldMkLst>
      </pc:sldChg>
      <pc:sldChg chg="modSp mod">
        <pc:chgData name="Neeraj surjaye" userId="a29c503a69f3050a" providerId="LiveId" clId="{45440F8D-EC85-4885-8373-5361B836437C}" dt="2024-04-07T09:53:44.050" v="166" actId="20577"/>
        <pc:sldMkLst>
          <pc:docMk/>
          <pc:sldMk cId="1023783487" sldId="271"/>
        </pc:sldMkLst>
        <pc:spChg chg="mod">
          <ac:chgData name="Neeraj surjaye" userId="a29c503a69f3050a" providerId="LiveId" clId="{45440F8D-EC85-4885-8373-5361B836437C}" dt="2024-04-07T09:53:44.050" v="166" actId="20577"/>
          <ac:spMkLst>
            <pc:docMk/>
            <pc:sldMk cId="1023783487" sldId="271"/>
            <ac:spMk id="15" creationId="{791AF693-3675-52A5-9E8E-C071048A1A4D}"/>
          </ac:spMkLst>
        </pc:spChg>
      </pc:sldChg>
      <pc:sldChg chg="del">
        <pc:chgData name="Neeraj surjaye" userId="a29c503a69f3050a" providerId="LiveId" clId="{45440F8D-EC85-4885-8373-5361B836437C}" dt="2024-04-07T09:33:27.477" v="82" actId="47"/>
        <pc:sldMkLst>
          <pc:docMk/>
          <pc:sldMk cId="4278401256" sldId="274"/>
        </pc:sldMkLst>
      </pc:sldChg>
      <pc:sldChg chg="modSp mod">
        <pc:chgData name="Neeraj surjaye" userId="a29c503a69f3050a" providerId="LiveId" clId="{45440F8D-EC85-4885-8373-5361B836437C}" dt="2024-04-07T09:54:35.681" v="167" actId="20577"/>
        <pc:sldMkLst>
          <pc:docMk/>
          <pc:sldMk cId="3171735052" sldId="275"/>
        </pc:sldMkLst>
        <pc:spChg chg="mod">
          <ac:chgData name="Neeraj surjaye" userId="a29c503a69f3050a" providerId="LiveId" clId="{45440F8D-EC85-4885-8373-5361B836437C}" dt="2024-04-07T09:54:35.681" v="167" actId="20577"/>
          <ac:spMkLst>
            <pc:docMk/>
            <pc:sldMk cId="3171735052" sldId="275"/>
            <ac:spMk id="21" creationId="{A50CB90F-9D48-F8DD-961F-C3F1AE2B2D3D}"/>
          </ac:spMkLst>
        </pc:spChg>
      </pc:sldChg>
      <pc:sldChg chg="modSp mod">
        <pc:chgData name="Neeraj surjaye" userId="a29c503a69f3050a" providerId="LiveId" clId="{45440F8D-EC85-4885-8373-5361B836437C}" dt="2024-04-07T10:09:53.936" v="216" actId="1036"/>
        <pc:sldMkLst>
          <pc:docMk/>
          <pc:sldMk cId="612500148" sldId="276"/>
        </pc:sldMkLst>
        <pc:spChg chg="mod">
          <ac:chgData name="Neeraj surjaye" userId="a29c503a69f3050a" providerId="LiveId" clId="{45440F8D-EC85-4885-8373-5361B836437C}" dt="2024-04-07T10:09:53.936" v="216" actId="1036"/>
          <ac:spMkLst>
            <pc:docMk/>
            <pc:sldMk cId="612500148" sldId="276"/>
            <ac:spMk id="11" creationId="{32E16497-4AD4-29BC-9602-2FDFDA688E0A}"/>
          </ac:spMkLst>
        </pc:spChg>
      </pc:sldChg>
      <pc:sldChg chg="del">
        <pc:chgData name="Neeraj surjaye" userId="a29c503a69f3050a" providerId="LiveId" clId="{45440F8D-EC85-4885-8373-5361B836437C}" dt="2024-04-07T09:33:22.631" v="78" actId="47"/>
        <pc:sldMkLst>
          <pc:docMk/>
          <pc:sldMk cId="2646176605" sldId="283"/>
        </pc:sldMkLst>
      </pc:sldChg>
      <pc:sldChg chg="modSp mod">
        <pc:chgData name="Neeraj surjaye" userId="a29c503a69f3050a" providerId="LiveId" clId="{45440F8D-EC85-4885-8373-5361B836437C}" dt="2024-04-07T10:10:02.154" v="217"/>
        <pc:sldMkLst>
          <pc:docMk/>
          <pc:sldMk cId="2521615323" sldId="286"/>
        </pc:sldMkLst>
        <pc:spChg chg="mod">
          <ac:chgData name="Neeraj surjaye" userId="a29c503a69f3050a" providerId="LiveId" clId="{45440F8D-EC85-4885-8373-5361B836437C}" dt="2024-04-07T10:10:02.154" v="217"/>
          <ac:spMkLst>
            <pc:docMk/>
            <pc:sldMk cId="2521615323" sldId="286"/>
            <ac:spMk id="7" creationId="{440E13AC-B5E7-B132-0EB7-541E53B3DA90}"/>
          </ac:spMkLst>
        </pc:spChg>
      </pc:sldChg>
      <pc:sldChg chg="del">
        <pc:chgData name="Neeraj surjaye" userId="a29c503a69f3050a" providerId="LiveId" clId="{45440F8D-EC85-4885-8373-5361B836437C}" dt="2024-04-07T09:33:24.422" v="79" actId="47"/>
        <pc:sldMkLst>
          <pc:docMk/>
          <pc:sldMk cId="1409658235" sldId="287"/>
        </pc:sldMkLst>
      </pc:sldChg>
      <pc:sldChg chg="modSp mod">
        <pc:chgData name="Neeraj surjaye" userId="a29c503a69f3050a" providerId="LiveId" clId="{45440F8D-EC85-4885-8373-5361B836437C}" dt="2024-04-07T10:10:12.314" v="220" actId="1036"/>
        <pc:sldMkLst>
          <pc:docMk/>
          <pc:sldMk cId="3473018945" sldId="288"/>
        </pc:sldMkLst>
        <pc:spChg chg="mod">
          <ac:chgData name="Neeraj surjaye" userId="a29c503a69f3050a" providerId="LiveId" clId="{45440F8D-EC85-4885-8373-5361B836437C}" dt="2024-04-07T10:10:12.314" v="220" actId="1036"/>
          <ac:spMkLst>
            <pc:docMk/>
            <pc:sldMk cId="3473018945" sldId="288"/>
            <ac:spMk id="3" creationId="{BC0B60F0-D38D-0C1C-48AD-C04F541045CF}"/>
          </ac:spMkLst>
        </pc:spChg>
        <pc:spChg chg="mod">
          <ac:chgData name="Neeraj surjaye" userId="a29c503a69f3050a" providerId="LiveId" clId="{45440F8D-EC85-4885-8373-5361B836437C}" dt="2024-04-07T10:10:09.263" v="219"/>
          <ac:spMkLst>
            <pc:docMk/>
            <pc:sldMk cId="3473018945" sldId="288"/>
            <ac:spMk id="4" creationId="{7A001822-F97F-B508-A002-9C07586A0651}"/>
          </ac:spMkLst>
        </pc:spChg>
      </pc:sldChg>
      <pc:sldChg chg="modSp mod">
        <pc:chgData name="Neeraj surjaye" userId="a29c503a69f3050a" providerId="LiveId" clId="{45440F8D-EC85-4885-8373-5361B836437C}" dt="2024-04-07T10:10:18.786" v="222" actId="20577"/>
        <pc:sldMkLst>
          <pc:docMk/>
          <pc:sldMk cId="3562242445" sldId="289"/>
        </pc:sldMkLst>
        <pc:spChg chg="mod">
          <ac:chgData name="Neeraj surjaye" userId="a29c503a69f3050a" providerId="LiveId" clId="{45440F8D-EC85-4885-8373-5361B836437C}" dt="2024-04-07T10:10:18.786" v="222" actId="20577"/>
          <ac:spMkLst>
            <pc:docMk/>
            <pc:sldMk cId="3562242445" sldId="289"/>
            <ac:spMk id="4" creationId="{455E9575-73B8-4534-99C1-B3B7E76A7F86}"/>
          </ac:spMkLst>
        </pc:spChg>
      </pc:sldChg>
      <pc:sldChg chg="modSp mod">
        <pc:chgData name="Neeraj surjaye" userId="a29c503a69f3050a" providerId="LiveId" clId="{45440F8D-EC85-4885-8373-5361B836437C}" dt="2024-04-07T10:10:22.716" v="223"/>
        <pc:sldMkLst>
          <pc:docMk/>
          <pc:sldMk cId="3617361328" sldId="290"/>
        </pc:sldMkLst>
        <pc:spChg chg="mod">
          <ac:chgData name="Neeraj surjaye" userId="a29c503a69f3050a" providerId="LiveId" clId="{45440F8D-EC85-4885-8373-5361B836437C}" dt="2024-04-07T10:10:22.716" v="223"/>
          <ac:spMkLst>
            <pc:docMk/>
            <pc:sldMk cId="3617361328" sldId="290"/>
            <ac:spMk id="4" creationId="{EA153626-8059-584E-1A78-1C5F2A39C481}"/>
          </ac:spMkLst>
        </pc:spChg>
      </pc:sldChg>
      <pc:sldChg chg="modSp mod">
        <pc:chgData name="Neeraj surjaye" userId="a29c503a69f3050a" providerId="LiveId" clId="{45440F8D-EC85-4885-8373-5361B836437C}" dt="2024-04-07T10:10:31.104" v="225"/>
        <pc:sldMkLst>
          <pc:docMk/>
          <pc:sldMk cId="549985221" sldId="291"/>
        </pc:sldMkLst>
        <pc:spChg chg="mod">
          <ac:chgData name="Neeraj surjaye" userId="a29c503a69f3050a" providerId="LiveId" clId="{45440F8D-EC85-4885-8373-5361B836437C}" dt="2024-04-07T10:10:31.104" v="225"/>
          <ac:spMkLst>
            <pc:docMk/>
            <pc:sldMk cId="549985221" sldId="291"/>
            <ac:spMk id="4" creationId="{2FBB46FE-A731-BA36-492E-2773C38EB2D5}"/>
          </ac:spMkLst>
        </pc:spChg>
      </pc:sldChg>
      <pc:sldChg chg="modSp mod">
        <pc:chgData name="Neeraj surjaye" userId="a29c503a69f3050a" providerId="LiveId" clId="{45440F8D-EC85-4885-8373-5361B836437C}" dt="2024-04-07T10:10:35.242" v="226"/>
        <pc:sldMkLst>
          <pc:docMk/>
          <pc:sldMk cId="3570385842" sldId="292"/>
        </pc:sldMkLst>
        <pc:spChg chg="mod">
          <ac:chgData name="Neeraj surjaye" userId="a29c503a69f3050a" providerId="LiveId" clId="{45440F8D-EC85-4885-8373-5361B836437C}" dt="2024-04-07T10:10:35.242" v="226"/>
          <ac:spMkLst>
            <pc:docMk/>
            <pc:sldMk cId="3570385842" sldId="292"/>
            <ac:spMk id="4" creationId="{2FBB46FE-A731-BA36-492E-2773C38EB2D5}"/>
          </ac:spMkLst>
        </pc:spChg>
      </pc:sldChg>
      <pc:sldChg chg="modSp mod">
        <pc:chgData name="Neeraj surjaye" userId="a29c503a69f3050a" providerId="LiveId" clId="{45440F8D-EC85-4885-8373-5361B836437C}" dt="2024-04-07T10:10:40.448" v="227"/>
        <pc:sldMkLst>
          <pc:docMk/>
          <pc:sldMk cId="819839144" sldId="293"/>
        </pc:sldMkLst>
        <pc:spChg chg="mod">
          <ac:chgData name="Neeraj surjaye" userId="a29c503a69f3050a" providerId="LiveId" clId="{45440F8D-EC85-4885-8373-5361B836437C}" dt="2024-04-07T10:10:40.448" v="227"/>
          <ac:spMkLst>
            <pc:docMk/>
            <pc:sldMk cId="819839144" sldId="293"/>
            <ac:spMk id="4" creationId="{FF7607B8-D318-8DEE-094E-ED92C510BFF3}"/>
          </ac:spMkLst>
        </pc:spChg>
      </pc:sldChg>
      <pc:sldChg chg="modSp mod">
        <pc:chgData name="Neeraj surjaye" userId="a29c503a69f3050a" providerId="LiveId" clId="{45440F8D-EC85-4885-8373-5361B836437C}" dt="2024-04-07T10:10:26.876" v="224"/>
        <pc:sldMkLst>
          <pc:docMk/>
          <pc:sldMk cId="2004470312" sldId="294"/>
        </pc:sldMkLst>
        <pc:spChg chg="mod">
          <ac:chgData name="Neeraj surjaye" userId="a29c503a69f3050a" providerId="LiveId" clId="{45440F8D-EC85-4885-8373-5361B836437C}" dt="2024-04-07T10:10:26.876" v="224"/>
          <ac:spMkLst>
            <pc:docMk/>
            <pc:sldMk cId="2004470312" sldId="294"/>
            <ac:spMk id="4" creationId="{FE37CD89-A4CD-2ADB-A404-B200DCA45905}"/>
          </ac:spMkLst>
        </pc:spChg>
      </pc:sldChg>
      <pc:sldChg chg="modSp mod">
        <pc:chgData name="Neeraj surjaye" userId="a29c503a69f3050a" providerId="LiveId" clId="{45440F8D-EC85-4885-8373-5361B836437C}" dt="2024-04-07T10:10:44.445" v="229" actId="20577"/>
        <pc:sldMkLst>
          <pc:docMk/>
          <pc:sldMk cId="3694533187" sldId="295"/>
        </pc:sldMkLst>
        <pc:spChg chg="mod">
          <ac:chgData name="Neeraj surjaye" userId="a29c503a69f3050a" providerId="LiveId" clId="{45440F8D-EC85-4885-8373-5361B836437C}" dt="2024-04-07T10:10:44.445" v="229" actId="20577"/>
          <ac:spMkLst>
            <pc:docMk/>
            <pc:sldMk cId="3694533187" sldId="295"/>
            <ac:spMk id="7" creationId="{440E13AC-B5E7-B132-0EB7-541E53B3DA90}"/>
          </ac:spMkLst>
        </pc:spChg>
      </pc:sldChg>
      <pc:sldChg chg="modSp new mod">
        <pc:chgData name="Neeraj surjaye" userId="a29c503a69f3050a" providerId="LiveId" clId="{45440F8D-EC85-4885-8373-5361B836437C}" dt="2024-04-07T10:48:37.854" v="241" actId="20577"/>
        <pc:sldMkLst>
          <pc:docMk/>
          <pc:sldMk cId="844078893" sldId="296"/>
        </pc:sldMkLst>
        <pc:spChg chg="mod">
          <ac:chgData name="Neeraj surjaye" userId="a29c503a69f3050a" providerId="LiveId" clId="{45440F8D-EC85-4885-8373-5361B836437C}" dt="2024-04-07T10:48:37.854" v="241" actId="20577"/>
          <ac:spMkLst>
            <pc:docMk/>
            <pc:sldMk cId="844078893" sldId="296"/>
            <ac:spMk id="2" creationId="{B849BD04-A665-D55F-EBA8-89B75C0D7905}"/>
          </ac:spMkLst>
        </pc:spChg>
        <pc:spChg chg="mod">
          <ac:chgData name="Neeraj surjaye" userId="a29c503a69f3050a" providerId="LiveId" clId="{45440F8D-EC85-4885-8373-5361B836437C}" dt="2024-04-07T09:05:13.746" v="7"/>
          <ac:spMkLst>
            <pc:docMk/>
            <pc:sldMk cId="844078893" sldId="296"/>
            <ac:spMk id="3" creationId="{F9A3F4D3-48C1-3B78-37AD-0E2AFAA9FF5A}"/>
          </ac:spMkLst>
        </pc:spChg>
      </pc:sldChg>
      <pc:sldChg chg="new del">
        <pc:chgData name="Neeraj surjaye" userId="a29c503a69f3050a" providerId="LiveId" clId="{45440F8D-EC85-4885-8373-5361B836437C}" dt="2024-04-07T09:03:54.171" v="1" actId="680"/>
        <pc:sldMkLst>
          <pc:docMk/>
          <pc:sldMk cId="1323623753" sldId="296"/>
        </pc:sldMkLst>
      </pc:sldChg>
      <pc:sldChg chg="addSp delSp modSp new mod">
        <pc:chgData name="Neeraj surjaye" userId="a29c503a69f3050a" providerId="LiveId" clId="{45440F8D-EC85-4885-8373-5361B836437C}" dt="2024-04-07T09:08:48.250" v="54" actId="1036"/>
        <pc:sldMkLst>
          <pc:docMk/>
          <pc:sldMk cId="2205221539" sldId="297"/>
        </pc:sldMkLst>
        <pc:spChg chg="mod">
          <ac:chgData name="Neeraj surjaye" userId="a29c503a69f3050a" providerId="LiveId" clId="{45440F8D-EC85-4885-8373-5361B836437C}" dt="2024-04-07T09:05:53.063" v="47" actId="313"/>
          <ac:spMkLst>
            <pc:docMk/>
            <pc:sldMk cId="2205221539" sldId="297"/>
            <ac:spMk id="2" creationId="{70EAB52E-159A-DA81-3EFC-8AFB5BC80552}"/>
          </ac:spMkLst>
        </pc:spChg>
        <pc:spChg chg="del mod">
          <ac:chgData name="Neeraj surjaye" userId="a29c503a69f3050a" providerId="LiveId" clId="{45440F8D-EC85-4885-8373-5361B836437C}" dt="2024-04-07T09:06:04.139" v="50"/>
          <ac:spMkLst>
            <pc:docMk/>
            <pc:sldMk cId="2205221539" sldId="297"/>
            <ac:spMk id="3" creationId="{4012387C-AF3E-E3F2-76FA-05D8F33C7226}"/>
          </ac:spMkLst>
        </pc:spChg>
        <pc:picChg chg="add mod">
          <ac:chgData name="Neeraj surjaye" userId="a29c503a69f3050a" providerId="LiveId" clId="{45440F8D-EC85-4885-8373-5361B836437C}" dt="2024-04-07T09:06:07.486" v="51" actId="1076"/>
          <ac:picMkLst>
            <pc:docMk/>
            <pc:sldMk cId="2205221539" sldId="297"/>
            <ac:picMk id="7" creationId="{FAFC03FF-7086-C6CE-7CB5-8A0753F424DE}"/>
          </ac:picMkLst>
        </pc:picChg>
        <pc:picChg chg="add mod">
          <ac:chgData name="Neeraj surjaye" userId="a29c503a69f3050a" providerId="LiveId" clId="{45440F8D-EC85-4885-8373-5361B836437C}" dt="2024-04-07T09:08:48.250" v="54" actId="1036"/>
          <ac:picMkLst>
            <pc:docMk/>
            <pc:sldMk cId="2205221539" sldId="297"/>
            <ac:picMk id="9" creationId="{DE7C4DF3-6C71-BB24-A0EA-9F34F3DBBD4F}"/>
          </ac:picMkLst>
        </pc:picChg>
      </pc:sldChg>
      <pc:sldChg chg="addSp delSp modSp new mod">
        <pc:chgData name="Neeraj surjaye" userId="a29c503a69f3050a" providerId="LiveId" clId="{45440F8D-EC85-4885-8373-5361B836437C}" dt="2024-04-07T09:35:22.635" v="102" actId="20577"/>
        <pc:sldMkLst>
          <pc:docMk/>
          <pc:sldMk cId="3811994378" sldId="298"/>
        </pc:sldMkLst>
        <pc:spChg chg="mod">
          <ac:chgData name="Neeraj surjaye" userId="a29c503a69f3050a" providerId="LiveId" clId="{45440F8D-EC85-4885-8373-5361B836437C}" dt="2024-04-07T09:35:22.635" v="102" actId="20577"/>
          <ac:spMkLst>
            <pc:docMk/>
            <pc:sldMk cId="3811994378" sldId="298"/>
            <ac:spMk id="2" creationId="{AC1493BF-A97C-4EE8-BD28-736B97C9BE92}"/>
          </ac:spMkLst>
        </pc:spChg>
        <pc:spChg chg="add del">
          <ac:chgData name="Neeraj surjaye" userId="a29c503a69f3050a" providerId="LiveId" clId="{45440F8D-EC85-4885-8373-5361B836437C}" dt="2024-04-07T09:09:23.383" v="69"/>
          <ac:spMkLst>
            <pc:docMk/>
            <pc:sldMk cId="3811994378" sldId="298"/>
            <ac:spMk id="3" creationId="{9848FB6C-CAB6-462C-EB2E-E7D6A0B5F5DD}"/>
          </ac:spMkLst>
        </pc:spChg>
        <pc:spChg chg="add del mod">
          <ac:chgData name="Neeraj surjaye" userId="a29c503a69f3050a" providerId="LiveId" clId="{45440F8D-EC85-4885-8373-5361B836437C}" dt="2024-04-07T09:09:20.224" v="64" actId="478"/>
          <ac:spMkLst>
            <pc:docMk/>
            <pc:sldMk cId="3811994378" sldId="298"/>
            <ac:spMk id="13" creationId="{3DCD19AA-65FC-CFA6-81F0-A1D07615F2AF}"/>
          </ac:spMkLst>
        </pc:spChg>
        <pc:picChg chg="add mod">
          <ac:chgData name="Neeraj surjaye" userId="a29c503a69f3050a" providerId="LiveId" clId="{45440F8D-EC85-4885-8373-5361B836437C}" dt="2024-04-07T09:08:55.183" v="57"/>
          <ac:picMkLst>
            <pc:docMk/>
            <pc:sldMk cId="3811994378" sldId="298"/>
            <ac:picMk id="7" creationId="{49FE4CD2-201E-0556-650A-A381D5295329}"/>
          </ac:picMkLst>
        </pc:picChg>
        <pc:picChg chg="add del mod">
          <ac:chgData name="Neeraj surjaye" userId="a29c503a69f3050a" providerId="LiveId" clId="{45440F8D-EC85-4885-8373-5361B836437C}" dt="2024-04-07T09:09:22.551" v="68"/>
          <ac:picMkLst>
            <pc:docMk/>
            <pc:sldMk cId="3811994378" sldId="298"/>
            <ac:picMk id="9" creationId="{2E9FFBFA-3DF8-5EF6-291B-86C5AC98663E}"/>
          </ac:picMkLst>
        </pc:picChg>
        <pc:picChg chg="add mod">
          <ac:chgData name="Neeraj surjaye" userId="a29c503a69f3050a" providerId="LiveId" clId="{45440F8D-EC85-4885-8373-5361B836437C}" dt="2024-04-07T09:09:20.547" v="65" actId="1076"/>
          <ac:picMkLst>
            <pc:docMk/>
            <pc:sldMk cId="3811994378" sldId="298"/>
            <ac:picMk id="11" creationId="{8A2BDC61-1014-945D-302F-9CA9FAE3A0AB}"/>
          </ac:picMkLst>
        </pc:picChg>
        <pc:picChg chg="add mod">
          <ac:chgData name="Neeraj surjaye" userId="a29c503a69f3050a" providerId="LiveId" clId="{45440F8D-EC85-4885-8373-5361B836437C}" dt="2024-04-07T09:09:25.598" v="70" actId="1076"/>
          <ac:picMkLst>
            <pc:docMk/>
            <pc:sldMk cId="3811994378" sldId="298"/>
            <ac:picMk id="15" creationId="{97600D25-CD65-A1F6-FD30-24A61B06BAE7}"/>
          </ac:picMkLst>
        </pc:picChg>
        <pc:picChg chg="add mod">
          <ac:chgData name="Neeraj surjaye" userId="a29c503a69f3050a" providerId="LiveId" clId="{45440F8D-EC85-4885-8373-5361B836437C}" dt="2024-04-07T09:12:28.742" v="73" actId="1035"/>
          <ac:picMkLst>
            <pc:docMk/>
            <pc:sldMk cId="3811994378" sldId="298"/>
            <ac:picMk id="17" creationId="{B9C42572-52A4-B21D-191A-D6B4608E262B}"/>
          </ac:picMkLst>
        </pc:picChg>
      </pc:sldChg>
      <pc:sldChg chg="addSp delSp modSp new mod">
        <pc:chgData name="Neeraj surjaye" userId="a29c503a69f3050a" providerId="LiveId" clId="{45440F8D-EC85-4885-8373-5361B836437C}" dt="2024-04-07T09:35:30.145" v="113" actId="20577"/>
        <pc:sldMkLst>
          <pc:docMk/>
          <pc:sldMk cId="3605309538" sldId="299"/>
        </pc:sldMkLst>
        <pc:spChg chg="mod">
          <ac:chgData name="Neeraj surjaye" userId="a29c503a69f3050a" providerId="LiveId" clId="{45440F8D-EC85-4885-8373-5361B836437C}" dt="2024-04-07T09:35:30.145" v="113" actId="20577"/>
          <ac:spMkLst>
            <pc:docMk/>
            <pc:sldMk cId="3605309538" sldId="299"/>
            <ac:spMk id="2" creationId="{F3EFAB33-247A-A682-0C42-A9536D52B087}"/>
          </ac:spMkLst>
        </pc:spChg>
        <pc:spChg chg="del">
          <ac:chgData name="Neeraj surjaye" userId="a29c503a69f3050a" providerId="LiveId" clId="{45440F8D-EC85-4885-8373-5361B836437C}" dt="2024-04-07T09:33:09.026" v="75"/>
          <ac:spMkLst>
            <pc:docMk/>
            <pc:sldMk cId="3605309538" sldId="299"/>
            <ac:spMk id="3" creationId="{470FFC11-38AA-9FE9-8CE3-2F051842907D}"/>
          </ac:spMkLst>
        </pc:spChg>
        <pc:picChg chg="add mod">
          <ac:chgData name="Neeraj surjaye" userId="a29c503a69f3050a" providerId="LiveId" clId="{45440F8D-EC85-4885-8373-5361B836437C}" dt="2024-04-07T09:33:15.446" v="77" actId="1076"/>
          <ac:picMkLst>
            <pc:docMk/>
            <pc:sldMk cId="3605309538" sldId="299"/>
            <ac:picMk id="7" creationId="{6BD3F9EE-BA39-04DD-5E5D-513AAAD92987}"/>
          </ac:picMkLst>
        </pc:picChg>
      </pc:sldChg>
      <pc:sldChg chg="addSp delSp modSp new mod">
        <pc:chgData name="Neeraj surjaye" userId="a29c503a69f3050a" providerId="LiveId" clId="{45440F8D-EC85-4885-8373-5361B836437C}" dt="2024-04-07T09:35:36.230" v="114"/>
        <pc:sldMkLst>
          <pc:docMk/>
          <pc:sldMk cId="3989643228" sldId="300"/>
        </pc:sldMkLst>
        <pc:spChg chg="mod">
          <ac:chgData name="Neeraj surjaye" userId="a29c503a69f3050a" providerId="LiveId" clId="{45440F8D-EC85-4885-8373-5361B836437C}" dt="2024-04-07T09:35:36.230" v="114"/>
          <ac:spMkLst>
            <pc:docMk/>
            <pc:sldMk cId="3989643228" sldId="300"/>
            <ac:spMk id="2" creationId="{E8EF8C9A-B77E-C04B-36D4-8CF3A3C0A73E}"/>
          </ac:spMkLst>
        </pc:spChg>
        <pc:spChg chg="del">
          <ac:chgData name="Neeraj surjaye" userId="a29c503a69f3050a" providerId="LiveId" clId="{45440F8D-EC85-4885-8373-5361B836437C}" dt="2024-04-07T09:34:19.256" v="84"/>
          <ac:spMkLst>
            <pc:docMk/>
            <pc:sldMk cId="3989643228" sldId="300"/>
            <ac:spMk id="3" creationId="{F09B74C7-1E92-A0AC-3C8D-051E00E7C331}"/>
          </ac:spMkLst>
        </pc:spChg>
        <pc:spChg chg="add del mod">
          <ac:chgData name="Neeraj surjaye" userId="a29c503a69f3050a" providerId="LiveId" clId="{45440F8D-EC85-4885-8373-5361B836437C}" dt="2024-04-07T09:35:01.222" v="88"/>
          <ac:spMkLst>
            <pc:docMk/>
            <pc:sldMk cId="3989643228" sldId="300"/>
            <ac:spMk id="9" creationId="{0F4A0E25-77AF-7582-E2AC-336BCC0B02AA}"/>
          </ac:spMkLst>
        </pc:spChg>
        <pc:picChg chg="add del mod">
          <ac:chgData name="Neeraj surjaye" userId="a29c503a69f3050a" providerId="LiveId" clId="{45440F8D-EC85-4885-8373-5361B836437C}" dt="2024-04-07T09:35:00.689" v="87" actId="478"/>
          <ac:picMkLst>
            <pc:docMk/>
            <pc:sldMk cId="3989643228" sldId="300"/>
            <ac:picMk id="7" creationId="{83D0B192-EF9B-218A-A660-E9A434809905}"/>
          </ac:picMkLst>
        </pc:picChg>
        <pc:picChg chg="add mod">
          <ac:chgData name="Neeraj surjaye" userId="a29c503a69f3050a" providerId="LiveId" clId="{45440F8D-EC85-4885-8373-5361B836437C}" dt="2024-04-07T09:35:01.222" v="88"/>
          <ac:picMkLst>
            <pc:docMk/>
            <pc:sldMk cId="3989643228" sldId="300"/>
            <ac:picMk id="11" creationId="{6031AC82-9347-EE46-501C-52BF929AC5F5}"/>
          </ac:picMkLst>
        </pc:picChg>
      </pc:sldChg>
      <pc:sldChg chg="addSp modSp new mod">
        <pc:chgData name="Neeraj surjaye" userId="a29c503a69f3050a" providerId="LiveId" clId="{45440F8D-EC85-4885-8373-5361B836437C}" dt="2024-04-07T09:56:37.001" v="204" actId="1076"/>
        <pc:sldMkLst>
          <pc:docMk/>
          <pc:sldMk cId="1244661984" sldId="301"/>
        </pc:sldMkLst>
        <pc:spChg chg="mod">
          <ac:chgData name="Neeraj surjaye" userId="a29c503a69f3050a" providerId="LiveId" clId="{45440F8D-EC85-4885-8373-5361B836437C}" dt="2024-04-07T09:54:54.980" v="188" actId="20577"/>
          <ac:spMkLst>
            <pc:docMk/>
            <pc:sldMk cId="1244661984" sldId="301"/>
            <ac:spMk id="2" creationId="{E8B450FA-B985-A5F6-6D45-9E715091D7EE}"/>
          </ac:spMkLst>
        </pc:spChg>
        <pc:spChg chg="mod">
          <ac:chgData name="Neeraj surjaye" userId="a29c503a69f3050a" providerId="LiveId" clId="{45440F8D-EC85-4885-8373-5361B836437C}" dt="2024-04-07T09:56:37.001" v="204" actId="1076"/>
          <ac:spMkLst>
            <pc:docMk/>
            <pc:sldMk cId="1244661984" sldId="301"/>
            <ac:spMk id="3" creationId="{D4526C5E-4B79-9B2A-616D-D230A97CB9CB}"/>
          </ac:spMkLst>
        </pc:spChg>
        <pc:spChg chg="add mod">
          <ac:chgData name="Neeraj surjaye" userId="a29c503a69f3050a" providerId="LiveId" clId="{45440F8D-EC85-4885-8373-5361B836437C}" dt="2024-04-07T09:56:31.314" v="203" actId="20577"/>
          <ac:spMkLst>
            <pc:docMk/>
            <pc:sldMk cId="1244661984" sldId="301"/>
            <ac:spMk id="6" creationId="{3C9FA778-B535-D6C1-4C19-0D08E85490D6}"/>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F14A1CB-5452-AC70-7D60-1A44C62C56C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CD16B759-0F79-F999-E975-D9DBEDB8A51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8B9E520-E069-0742-BD97-ED28BB08EC53}" type="datetimeFigureOut">
              <a:rPr lang="en-US" smtClean="0"/>
              <a:t>4/7/2024</a:t>
            </a:fld>
            <a:endParaRPr lang="en-US" dirty="0"/>
          </a:p>
        </p:txBody>
      </p:sp>
      <p:sp>
        <p:nvSpPr>
          <p:cNvPr id="4" name="Footer Placeholder 3">
            <a:extLst>
              <a:ext uri="{FF2B5EF4-FFF2-40B4-BE49-F238E27FC236}">
                <a16:creationId xmlns:a16="http://schemas.microsoft.com/office/drawing/2014/main" id="{989A7C7E-774B-6207-364F-BAC51DF08FD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99ACE22-8537-7305-26E3-E0E0AF83D50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7B964BE-1CD1-1943-8CAA-B6D417321F15}" type="slidenum">
              <a:rPr lang="en-US" smtClean="0"/>
              <a:t>‹#›</a:t>
            </a:fld>
            <a:endParaRPr lang="en-US" dirty="0"/>
          </a:p>
        </p:txBody>
      </p:sp>
    </p:spTree>
    <p:extLst>
      <p:ext uri="{BB962C8B-B14F-4D97-AF65-F5344CB8AC3E}">
        <p14:creationId xmlns:p14="http://schemas.microsoft.com/office/powerpoint/2010/main" val="425450037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F85F30-A497-F84E-BC49-B57AB2B760AA}" type="datetimeFigureOut">
              <a:rPr lang="en-US" smtClean="0"/>
              <a:t>4/7/2024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D7D3E5B-4BED-B24C-9674-6B6454D04561}" type="slidenum">
              <a:rPr lang="en-US" smtClean="0"/>
              <a:t>‹#›</a:t>
            </a:fld>
            <a:endParaRPr lang="en-US" dirty="0"/>
          </a:p>
        </p:txBody>
      </p:sp>
    </p:spTree>
    <p:extLst>
      <p:ext uri="{BB962C8B-B14F-4D97-AF65-F5344CB8AC3E}">
        <p14:creationId xmlns:p14="http://schemas.microsoft.com/office/powerpoint/2010/main" val="6762337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D7D3E5B-4BED-B24C-9674-6B6454D04561}" type="slidenum">
              <a:rPr lang="en-US" smtClean="0"/>
              <a:t>1</a:t>
            </a:fld>
            <a:endParaRPr lang="en-US" dirty="0"/>
          </a:p>
        </p:txBody>
      </p:sp>
    </p:spTree>
    <p:extLst>
      <p:ext uri="{BB962C8B-B14F-4D97-AF65-F5344CB8AC3E}">
        <p14:creationId xmlns:p14="http://schemas.microsoft.com/office/powerpoint/2010/main" val="13561634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7D3E5B-4BED-B24C-9674-6B6454D04561}" type="slidenum">
              <a:rPr lang="en-US" smtClean="0"/>
              <a:t>2</a:t>
            </a:fld>
            <a:endParaRPr lang="en-US" dirty="0"/>
          </a:p>
        </p:txBody>
      </p:sp>
    </p:spTree>
    <p:extLst>
      <p:ext uri="{BB962C8B-B14F-4D97-AF65-F5344CB8AC3E}">
        <p14:creationId xmlns:p14="http://schemas.microsoft.com/office/powerpoint/2010/main" val="38806122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7D3E5B-4BED-B24C-9674-6B6454D04561}" type="slidenum">
              <a:rPr lang="en-US" smtClean="0"/>
              <a:t>19</a:t>
            </a:fld>
            <a:endParaRPr lang="en-US" dirty="0"/>
          </a:p>
        </p:txBody>
      </p:sp>
    </p:spTree>
    <p:extLst>
      <p:ext uri="{BB962C8B-B14F-4D97-AF65-F5344CB8AC3E}">
        <p14:creationId xmlns:p14="http://schemas.microsoft.com/office/powerpoint/2010/main" val="231828099"/>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16" name="Freeform 15">
            <a:extLst>
              <a:ext uri="{FF2B5EF4-FFF2-40B4-BE49-F238E27FC236}">
                <a16:creationId xmlns:a16="http://schemas.microsoft.com/office/drawing/2014/main" id="{1EBC0340-3AAE-A39F-0BAF-0E7430611152}"/>
              </a:ext>
            </a:extLst>
          </p:cNvPr>
          <p:cNvSpPr/>
          <p:nvPr userDrawn="1"/>
        </p:nvSpPr>
        <p:spPr>
          <a:xfrm>
            <a:off x="3127386" y="1976768"/>
            <a:ext cx="6929120" cy="4877511"/>
          </a:xfrm>
          <a:custGeom>
            <a:avLst/>
            <a:gdLst>
              <a:gd name="connsiteX0" fmla="*/ 3464560 w 6929120"/>
              <a:gd name="connsiteY0" fmla="*/ 0 h 4877511"/>
              <a:gd name="connsiteX1" fmla="*/ 6929120 w 6929120"/>
              <a:gd name="connsiteY1" fmla="*/ 3464560 h 4877511"/>
              <a:gd name="connsiteX2" fmla="*/ 6656858 w 6929120"/>
              <a:gd name="connsiteY2" fmla="*/ 4813124 h 4877511"/>
              <a:gd name="connsiteX3" fmla="*/ 6625841 w 6929120"/>
              <a:gd name="connsiteY3" fmla="*/ 4877511 h 4877511"/>
              <a:gd name="connsiteX4" fmla="*/ 303280 w 6929120"/>
              <a:gd name="connsiteY4" fmla="*/ 4877511 h 4877511"/>
              <a:gd name="connsiteX5" fmla="*/ 272263 w 6929120"/>
              <a:gd name="connsiteY5" fmla="*/ 4813124 h 4877511"/>
              <a:gd name="connsiteX6" fmla="*/ 0 w 6929120"/>
              <a:gd name="connsiteY6" fmla="*/ 3464560 h 4877511"/>
              <a:gd name="connsiteX7" fmla="*/ 3464560 w 6929120"/>
              <a:gd name="connsiteY7" fmla="*/ 0 h 4877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29120" h="4877511">
                <a:moveTo>
                  <a:pt x="3464560" y="0"/>
                </a:moveTo>
                <a:cubicBezTo>
                  <a:pt x="5377984" y="0"/>
                  <a:pt x="6929120" y="1551136"/>
                  <a:pt x="6929120" y="3464560"/>
                </a:cubicBezTo>
                <a:cubicBezTo>
                  <a:pt x="6929120" y="3942916"/>
                  <a:pt x="6832174" y="4398629"/>
                  <a:pt x="6656858" y="4813124"/>
                </a:cubicBezTo>
                <a:lnTo>
                  <a:pt x="6625841" y="4877511"/>
                </a:lnTo>
                <a:lnTo>
                  <a:pt x="303280" y="4877511"/>
                </a:lnTo>
                <a:lnTo>
                  <a:pt x="272263" y="4813124"/>
                </a:lnTo>
                <a:cubicBezTo>
                  <a:pt x="96946" y="4398629"/>
                  <a:pt x="0" y="3942916"/>
                  <a:pt x="0" y="3464560"/>
                </a:cubicBezTo>
                <a:cubicBezTo>
                  <a:pt x="0" y="1551136"/>
                  <a:pt x="1551136" y="0"/>
                  <a:pt x="346456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1"/>
              </a:solidFill>
            </a:endParaRPr>
          </a:p>
        </p:txBody>
      </p:sp>
      <p:pic>
        <p:nvPicPr>
          <p:cNvPr id="10" name="Picture 9" descr="Gap between two buildings against the blue sky">
            <a:extLst>
              <a:ext uri="{FF2B5EF4-FFF2-40B4-BE49-F238E27FC236}">
                <a16:creationId xmlns:a16="http://schemas.microsoft.com/office/drawing/2014/main" id="{C40F96A3-9DAF-4D22-64AD-CEC023D28D98}"/>
              </a:ext>
            </a:extLst>
          </p:cNvPr>
          <p:cNvPicPr>
            <a:picLocks noChangeAspect="1"/>
          </p:cNvPicPr>
          <p:nvPr userDrawn="1"/>
        </p:nvPicPr>
        <p:blipFill rotWithShape="1">
          <a:blip r:embed="rId2" cstate="print">
            <a:extLst>
              <a:ext uri="{BEBA8EAE-BF5A-486C-A8C5-ECC9F3942E4B}">
                <a14:imgProps xmlns:a14="http://schemas.microsoft.com/office/drawing/2010/main">
                  <a14:imgLayer r:embed="rId3">
                    <a14:imgEffect>
                      <a14:colorTemperature colorTemp="10546"/>
                    </a14:imgEffect>
                    <a14:imgEffect>
                      <a14:saturation sat="0"/>
                    </a14:imgEffect>
                    <a14:imgEffect>
                      <a14:brightnessContrast bright="-34000" contrast="60000"/>
                    </a14:imgEffect>
                  </a14:imgLayer>
                </a14:imgProps>
              </a:ext>
              <a:ext uri="{28A0092B-C50C-407E-A947-70E740481C1C}">
                <a14:useLocalDpi xmlns:a14="http://schemas.microsoft.com/office/drawing/2010/main"/>
              </a:ext>
            </a:extLst>
          </a:blip>
          <a:srcRect t="2550" b="8386"/>
          <a:stretch/>
        </p:blipFill>
        <p:spPr>
          <a:xfrm>
            <a:off x="760411" y="0"/>
            <a:ext cx="11431589" cy="6858000"/>
          </a:xfrm>
          <a:prstGeom prst="rect">
            <a:avLst/>
          </a:prstGeom>
        </p:spPr>
      </p:pic>
      <p:sp>
        <p:nvSpPr>
          <p:cNvPr id="3" name="Subtitle 2">
            <a:extLst>
              <a:ext uri="{FF2B5EF4-FFF2-40B4-BE49-F238E27FC236}">
                <a16:creationId xmlns:a16="http://schemas.microsoft.com/office/drawing/2014/main" id="{DCFB69D3-5632-4285-A209-9DCA67DA668C}"/>
              </a:ext>
            </a:extLst>
          </p:cNvPr>
          <p:cNvSpPr>
            <a:spLocks noGrp="1"/>
          </p:cNvSpPr>
          <p:nvPr>
            <p:ph type="subTitle" idx="1" hasCustomPrompt="1"/>
          </p:nvPr>
        </p:nvSpPr>
        <p:spPr>
          <a:xfrm>
            <a:off x="816768" y="633753"/>
            <a:ext cx="7414940" cy="578325"/>
          </a:xfrm>
        </p:spPr>
        <p:txBody>
          <a:bodyPr lIns="0" tIns="0" rIns="0" bIns="0">
            <a:noAutofit/>
          </a:bodyPr>
          <a:lstStyle>
            <a:lvl1pPr marL="0" indent="0" algn="l">
              <a:buNone/>
              <a:defRPr sz="2400"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2" name="Title 1">
            <a:extLst>
              <a:ext uri="{FF2B5EF4-FFF2-40B4-BE49-F238E27FC236}">
                <a16:creationId xmlns:a16="http://schemas.microsoft.com/office/drawing/2014/main" id="{494248F2-5264-4601-AA0B-6C092F77F2DD}"/>
              </a:ext>
            </a:extLst>
          </p:cNvPr>
          <p:cNvSpPr>
            <a:spLocks noGrp="1"/>
          </p:cNvSpPr>
          <p:nvPr>
            <p:ph type="ctrTitle" hasCustomPrompt="1"/>
          </p:nvPr>
        </p:nvSpPr>
        <p:spPr>
          <a:xfrm>
            <a:off x="816768" y="1313284"/>
            <a:ext cx="6226593" cy="3427502"/>
          </a:xfrm>
        </p:spPr>
        <p:txBody>
          <a:bodyPr lIns="0" tIns="0" rIns="0" bIns="0" anchor="t">
            <a:noAutofit/>
          </a:bodyPr>
          <a:lstStyle>
            <a:lvl1pPr algn="l">
              <a:defRPr sz="4500" cap="all" baseline="0"/>
            </a:lvl1pPr>
          </a:lstStyle>
          <a:p>
            <a:r>
              <a:rPr lang="en-US" dirty="0"/>
              <a:t>CLICK TO EDIT MASTER TITLE STYLE</a:t>
            </a:r>
          </a:p>
        </p:txBody>
      </p:sp>
    </p:spTree>
    <p:extLst>
      <p:ext uri="{BB962C8B-B14F-4D97-AF65-F5344CB8AC3E}">
        <p14:creationId xmlns:p14="http://schemas.microsoft.com/office/powerpoint/2010/main" val="29164985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1" name="Title 1">
            <a:extLst>
              <a:ext uri="{FF2B5EF4-FFF2-40B4-BE49-F238E27FC236}">
                <a16:creationId xmlns:a16="http://schemas.microsoft.com/office/drawing/2014/main" id="{8D869122-E2BC-ED44-681B-43F70BEF81AF}"/>
              </a:ext>
            </a:extLst>
          </p:cNvPr>
          <p:cNvSpPr>
            <a:spLocks noGrp="1"/>
          </p:cNvSpPr>
          <p:nvPr>
            <p:ph type="title" hasCustomPrompt="1"/>
          </p:nvPr>
        </p:nvSpPr>
        <p:spPr>
          <a:xfrm>
            <a:off x="850168" y="876301"/>
            <a:ext cx="10122632" cy="652054"/>
          </a:xfrm>
        </p:spPr>
        <p:txBody>
          <a:bodyPr anchor="ctr">
            <a:noAutofit/>
          </a:bodyPr>
          <a:lstStyle>
            <a:lvl1pPr algn="ctr">
              <a:defRPr sz="3600" baseline="0"/>
            </a:lvl1pPr>
          </a:lstStyle>
          <a:p>
            <a:r>
              <a:rPr lang="en-US" dirty="0"/>
              <a:t>CLICK TO EDIT MASTER TITLE</a:t>
            </a:r>
          </a:p>
        </p:txBody>
      </p:sp>
      <p:sp>
        <p:nvSpPr>
          <p:cNvPr id="8" name="Picture Placeholder 23">
            <a:extLst>
              <a:ext uri="{FF2B5EF4-FFF2-40B4-BE49-F238E27FC236}">
                <a16:creationId xmlns:a16="http://schemas.microsoft.com/office/drawing/2014/main" id="{255CBD6C-C281-8722-27D4-3D2CC5788A07}"/>
              </a:ext>
            </a:extLst>
          </p:cNvPr>
          <p:cNvSpPr>
            <a:spLocks noGrp="1"/>
          </p:cNvSpPr>
          <p:nvPr>
            <p:ph type="pic" sz="quarter" idx="13"/>
          </p:nvPr>
        </p:nvSpPr>
        <p:spPr>
          <a:xfrm>
            <a:off x="1090665" y="1650517"/>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r>
              <a:rPr lang="en-US"/>
              <a:t>Click icon to add picture</a:t>
            </a:r>
            <a:endParaRPr lang="en-US" dirty="0"/>
          </a:p>
        </p:txBody>
      </p:sp>
      <p:sp>
        <p:nvSpPr>
          <p:cNvPr id="34" name="Text Placeholder 33">
            <a:extLst>
              <a:ext uri="{FF2B5EF4-FFF2-40B4-BE49-F238E27FC236}">
                <a16:creationId xmlns:a16="http://schemas.microsoft.com/office/drawing/2014/main" id="{F1774C4E-7344-8232-3750-E424576E1D73}"/>
              </a:ext>
            </a:extLst>
          </p:cNvPr>
          <p:cNvSpPr>
            <a:spLocks noGrp="1"/>
          </p:cNvSpPr>
          <p:nvPr>
            <p:ph type="body" sz="quarter" idx="37" hasCustomPrompt="1"/>
          </p:nvPr>
        </p:nvSpPr>
        <p:spPr>
          <a:xfrm>
            <a:off x="1088136" y="3136392"/>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0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tx1"/>
                </a:solidFill>
                <a:latin typeface="+mn-lt"/>
              </a:defRPr>
            </a:lvl1pPr>
          </a:lstStyle>
          <a:p>
            <a:pPr lvl="0"/>
            <a:r>
              <a:rPr lang="en-US" dirty="0"/>
              <a:t>Name</a:t>
            </a:r>
          </a:p>
        </p:txBody>
      </p:sp>
      <p:sp>
        <p:nvSpPr>
          <p:cNvPr id="30" name="Text Placeholder 28">
            <a:extLst>
              <a:ext uri="{FF2B5EF4-FFF2-40B4-BE49-F238E27FC236}">
                <a16:creationId xmlns:a16="http://schemas.microsoft.com/office/drawing/2014/main" id="{1CE5D490-4727-FFF1-4BFF-A3DED42ECA3F}"/>
              </a:ext>
            </a:extLst>
          </p:cNvPr>
          <p:cNvSpPr>
            <a:spLocks noGrp="1"/>
          </p:cNvSpPr>
          <p:nvPr>
            <p:ph type="body" sz="quarter" idx="22" hasCustomPrompt="1"/>
          </p:nvPr>
        </p:nvSpPr>
        <p:spPr>
          <a:xfrm>
            <a:off x="1185312" y="3587657"/>
            <a:ext cx="1833441" cy="217186"/>
          </a:xfrm>
        </p:spPr>
        <p:txBody>
          <a:bodyPr vert="horz" lIns="0" tIns="0" rIns="0" bIns="0" rtlCol="0" anchor="b">
            <a:noAutofit/>
          </a:bodyPr>
          <a:lstStyle>
            <a:lvl1pPr>
              <a:defRPr lang="en-US" sz="1200" spc="20" baseline="0" dirty="0">
                <a:solidFill>
                  <a:schemeClr val="tx1"/>
                </a:solidFill>
                <a:latin typeface="+mn-lt"/>
              </a:defRPr>
            </a:lvl1pPr>
          </a:lstStyle>
          <a:p>
            <a:pPr marL="0" lvl="0" indent="0">
              <a:lnSpc>
                <a:spcPct val="100000"/>
              </a:lnSpc>
              <a:spcBef>
                <a:spcPts val="0"/>
              </a:spcBef>
              <a:buNone/>
            </a:pPr>
            <a:r>
              <a:rPr lang="en-US" dirty="0"/>
              <a:t>Title</a:t>
            </a:r>
          </a:p>
        </p:txBody>
      </p:sp>
      <p:sp>
        <p:nvSpPr>
          <p:cNvPr id="18" name="Picture Placeholder 23">
            <a:extLst>
              <a:ext uri="{FF2B5EF4-FFF2-40B4-BE49-F238E27FC236}">
                <a16:creationId xmlns:a16="http://schemas.microsoft.com/office/drawing/2014/main" id="{53802057-01C6-8655-30FA-091AC26925F4}"/>
              </a:ext>
            </a:extLst>
          </p:cNvPr>
          <p:cNvSpPr>
            <a:spLocks noGrp="1"/>
          </p:cNvSpPr>
          <p:nvPr>
            <p:ph type="pic" sz="quarter" idx="15"/>
          </p:nvPr>
        </p:nvSpPr>
        <p:spPr>
          <a:xfrm>
            <a:off x="3638242" y="1656748"/>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r>
              <a:rPr lang="en-US"/>
              <a:t>Click icon to add picture</a:t>
            </a:r>
            <a:endParaRPr lang="en-US" dirty="0"/>
          </a:p>
        </p:txBody>
      </p:sp>
      <p:sp>
        <p:nvSpPr>
          <p:cNvPr id="40" name="Text Placeholder 39">
            <a:extLst>
              <a:ext uri="{FF2B5EF4-FFF2-40B4-BE49-F238E27FC236}">
                <a16:creationId xmlns:a16="http://schemas.microsoft.com/office/drawing/2014/main" id="{69E47AF5-CB74-C3EB-76CA-1CA76678E2D5}"/>
              </a:ext>
            </a:extLst>
          </p:cNvPr>
          <p:cNvSpPr>
            <a:spLocks noGrp="1"/>
          </p:cNvSpPr>
          <p:nvPr>
            <p:ph type="body" sz="quarter" idx="38" hasCustomPrompt="1"/>
          </p:nvPr>
        </p:nvSpPr>
        <p:spPr>
          <a:xfrm>
            <a:off x="3636236" y="3136392"/>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0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tx1"/>
                </a:solidFill>
                <a:latin typeface="+mn-lt"/>
              </a:defRPr>
            </a:lvl1pPr>
          </a:lstStyle>
          <a:p>
            <a:pPr lvl="0"/>
            <a:r>
              <a:rPr lang="en-US" dirty="0"/>
              <a:t>Name</a:t>
            </a:r>
          </a:p>
        </p:txBody>
      </p:sp>
      <p:sp>
        <p:nvSpPr>
          <p:cNvPr id="36" name="Text Placeholder 28">
            <a:extLst>
              <a:ext uri="{FF2B5EF4-FFF2-40B4-BE49-F238E27FC236}">
                <a16:creationId xmlns:a16="http://schemas.microsoft.com/office/drawing/2014/main" id="{890DFA6A-3356-DE98-022D-0DA202FBFD7E}"/>
              </a:ext>
            </a:extLst>
          </p:cNvPr>
          <p:cNvSpPr>
            <a:spLocks noGrp="1"/>
          </p:cNvSpPr>
          <p:nvPr>
            <p:ph type="body" sz="quarter" idx="26" hasCustomPrompt="1"/>
          </p:nvPr>
        </p:nvSpPr>
        <p:spPr>
          <a:xfrm>
            <a:off x="3734201" y="3589774"/>
            <a:ext cx="1833441" cy="217186"/>
          </a:xfrm>
        </p:spPr>
        <p:txBody>
          <a:bodyPr vert="horz" lIns="0" tIns="0" rIns="0" bIns="0" rtlCol="0" anchor="b">
            <a:noAutofit/>
          </a:bodyPr>
          <a:lstStyle>
            <a:lvl1pPr>
              <a:defRPr lang="en-US" sz="1200" spc="20" baseline="0" dirty="0">
                <a:solidFill>
                  <a:schemeClr val="tx1"/>
                </a:solidFill>
                <a:latin typeface="+mn-lt"/>
              </a:defRPr>
            </a:lvl1pPr>
          </a:lstStyle>
          <a:p>
            <a:pPr marL="0" lvl="0" indent="0">
              <a:lnSpc>
                <a:spcPct val="100000"/>
              </a:lnSpc>
              <a:spcBef>
                <a:spcPts val="0"/>
              </a:spcBef>
              <a:buNone/>
            </a:pPr>
            <a:r>
              <a:rPr lang="en-US" dirty="0"/>
              <a:t>Title</a:t>
            </a:r>
          </a:p>
        </p:txBody>
      </p:sp>
      <p:sp>
        <p:nvSpPr>
          <p:cNvPr id="19" name="Picture Placeholder 23">
            <a:extLst>
              <a:ext uri="{FF2B5EF4-FFF2-40B4-BE49-F238E27FC236}">
                <a16:creationId xmlns:a16="http://schemas.microsoft.com/office/drawing/2014/main" id="{4EB02CDB-488A-8142-CAF9-8E37FFF7C07D}"/>
              </a:ext>
            </a:extLst>
          </p:cNvPr>
          <p:cNvSpPr>
            <a:spLocks noGrp="1"/>
          </p:cNvSpPr>
          <p:nvPr>
            <p:ph type="pic" sz="quarter" idx="16"/>
          </p:nvPr>
        </p:nvSpPr>
        <p:spPr>
          <a:xfrm>
            <a:off x="6185819" y="1662979"/>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r>
              <a:rPr lang="en-US"/>
              <a:t>Click icon to add picture</a:t>
            </a:r>
            <a:endParaRPr lang="en-US" dirty="0"/>
          </a:p>
        </p:txBody>
      </p:sp>
      <p:sp>
        <p:nvSpPr>
          <p:cNvPr id="43" name="Text Placeholder 42">
            <a:extLst>
              <a:ext uri="{FF2B5EF4-FFF2-40B4-BE49-F238E27FC236}">
                <a16:creationId xmlns:a16="http://schemas.microsoft.com/office/drawing/2014/main" id="{4F3265D0-915B-E319-A154-B81C7A2C5B94}"/>
              </a:ext>
            </a:extLst>
          </p:cNvPr>
          <p:cNvSpPr>
            <a:spLocks noGrp="1"/>
          </p:cNvSpPr>
          <p:nvPr>
            <p:ph type="body" sz="quarter" idx="39" hasCustomPrompt="1"/>
          </p:nvPr>
        </p:nvSpPr>
        <p:spPr>
          <a:xfrm>
            <a:off x="6183813" y="3136392"/>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0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tx1"/>
                </a:solidFill>
                <a:latin typeface="+mn-lt"/>
              </a:defRPr>
            </a:lvl1pPr>
          </a:lstStyle>
          <a:p>
            <a:pPr lvl="0"/>
            <a:r>
              <a:rPr lang="en-US" dirty="0"/>
              <a:t>Name</a:t>
            </a:r>
          </a:p>
        </p:txBody>
      </p:sp>
      <p:sp>
        <p:nvSpPr>
          <p:cNvPr id="39" name="Text Placeholder 28">
            <a:extLst>
              <a:ext uri="{FF2B5EF4-FFF2-40B4-BE49-F238E27FC236}">
                <a16:creationId xmlns:a16="http://schemas.microsoft.com/office/drawing/2014/main" id="{CC0A1957-087D-BAC8-2FD3-C7879A14D683}"/>
              </a:ext>
            </a:extLst>
          </p:cNvPr>
          <p:cNvSpPr>
            <a:spLocks noGrp="1"/>
          </p:cNvSpPr>
          <p:nvPr>
            <p:ph type="body" sz="quarter" idx="28" hasCustomPrompt="1"/>
          </p:nvPr>
        </p:nvSpPr>
        <p:spPr>
          <a:xfrm>
            <a:off x="6283090" y="3594007"/>
            <a:ext cx="1833441" cy="217186"/>
          </a:xfrm>
        </p:spPr>
        <p:txBody>
          <a:bodyPr vert="horz" lIns="0" tIns="0" rIns="0" bIns="0" rtlCol="0" anchor="b">
            <a:noAutofit/>
          </a:bodyPr>
          <a:lstStyle>
            <a:lvl1pPr>
              <a:defRPr lang="en-US" sz="1200" spc="20" baseline="0" dirty="0">
                <a:solidFill>
                  <a:schemeClr val="tx1"/>
                </a:solidFill>
                <a:latin typeface="+mn-lt"/>
              </a:defRPr>
            </a:lvl1pPr>
          </a:lstStyle>
          <a:p>
            <a:pPr marL="0" lvl="0" indent="0">
              <a:lnSpc>
                <a:spcPct val="100000"/>
              </a:lnSpc>
              <a:spcBef>
                <a:spcPts val="0"/>
              </a:spcBef>
              <a:buNone/>
            </a:pPr>
            <a:r>
              <a:rPr lang="en-US" dirty="0"/>
              <a:t>Title</a:t>
            </a:r>
          </a:p>
        </p:txBody>
      </p:sp>
      <p:sp>
        <p:nvSpPr>
          <p:cNvPr id="17" name="Picture Placeholder 23">
            <a:extLst>
              <a:ext uri="{FF2B5EF4-FFF2-40B4-BE49-F238E27FC236}">
                <a16:creationId xmlns:a16="http://schemas.microsoft.com/office/drawing/2014/main" id="{C0FA0782-5A43-CA2A-3152-A02B9D5D744A}"/>
              </a:ext>
            </a:extLst>
          </p:cNvPr>
          <p:cNvSpPr>
            <a:spLocks noGrp="1"/>
          </p:cNvSpPr>
          <p:nvPr>
            <p:ph type="pic" sz="quarter" idx="14"/>
          </p:nvPr>
        </p:nvSpPr>
        <p:spPr>
          <a:xfrm>
            <a:off x="8733396" y="1669209"/>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r>
              <a:rPr lang="en-US"/>
              <a:t>Click icon to add picture</a:t>
            </a:r>
            <a:endParaRPr lang="en-US" dirty="0"/>
          </a:p>
        </p:txBody>
      </p:sp>
      <p:sp>
        <p:nvSpPr>
          <p:cNvPr id="46" name="Text Placeholder 45">
            <a:extLst>
              <a:ext uri="{FF2B5EF4-FFF2-40B4-BE49-F238E27FC236}">
                <a16:creationId xmlns:a16="http://schemas.microsoft.com/office/drawing/2014/main" id="{D922E682-729B-97DE-1956-5B8FDDB7A7B0}"/>
              </a:ext>
            </a:extLst>
          </p:cNvPr>
          <p:cNvSpPr>
            <a:spLocks noGrp="1"/>
          </p:cNvSpPr>
          <p:nvPr>
            <p:ph type="body" sz="quarter" idx="40" hasCustomPrompt="1"/>
          </p:nvPr>
        </p:nvSpPr>
        <p:spPr>
          <a:xfrm>
            <a:off x="8731390" y="3136392"/>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0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tx1"/>
                </a:solidFill>
                <a:latin typeface="+mn-lt"/>
              </a:defRPr>
            </a:lvl1pPr>
          </a:lstStyle>
          <a:p>
            <a:pPr lvl="0"/>
            <a:r>
              <a:rPr lang="en-US" dirty="0"/>
              <a:t>Name</a:t>
            </a:r>
          </a:p>
        </p:txBody>
      </p:sp>
      <p:sp>
        <p:nvSpPr>
          <p:cNvPr id="42" name="Text Placeholder 28">
            <a:extLst>
              <a:ext uri="{FF2B5EF4-FFF2-40B4-BE49-F238E27FC236}">
                <a16:creationId xmlns:a16="http://schemas.microsoft.com/office/drawing/2014/main" id="{8A2E2333-661F-499A-4099-13003D5327DE}"/>
              </a:ext>
            </a:extLst>
          </p:cNvPr>
          <p:cNvSpPr>
            <a:spLocks noGrp="1"/>
          </p:cNvSpPr>
          <p:nvPr>
            <p:ph type="body" sz="quarter" idx="30" hasCustomPrompt="1"/>
          </p:nvPr>
        </p:nvSpPr>
        <p:spPr>
          <a:xfrm>
            <a:off x="8831978" y="3591891"/>
            <a:ext cx="1833441" cy="217186"/>
          </a:xfrm>
        </p:spPr>
        <p:txBody>
          <a:bodyPr vert="horz" lIns="0" tIns="0" rIns="0" bIns="0" rtlCol="0" anchor="b">
            <a:noAutofit/>
          </a:bodyPr>
          <a:lstStyle>
            <a:lvl1pPr>
              <a:defRPr lang="en-US" sz="1200" spc="20" baseline="0" dirty="0">
                <a:solidFill>
                  <a:schemeClr val="tx1"/>
                </a:solidFill>
                <a:latin typeface="+mn-lt"/>
              </a:defRPr>
            </a:lvl1pPr>
          </a:lstStyle>
          <a:p>
            <a:pPr marL="0" lvl="0" indent="0">
              <a:lnSpc>
                <a:spcPct val="100000"/>
              </a:lnSpc>
              <a:spcBef>
                <a:spcPts val="0"/>
              </a:spcBef>
              <a:buNone/>
            </a:pPr>
            <a:r>
              <a:rPr lang="en-US" dirty="0"/>
              <a:t>Title</a:t>
            </a:r>
          </a:p>
        </p:txBody>
      </p:sp>
      <p:sp>
        <p:nvSpPr>
          <p:cNvPr id="24" name="Picture Placeholder 23">
            <a:extLst>
              <a:ext uri="{FF2B5EF4-FFF2-40B4-BE49-F238E27FC236}">
                <a16:creationId xmlns:a16="http://schemas.microsoft.com/office/drawing/2014/main" id="{BC2B0E64-6036-C50A-4B09-3307E136D0DB}"/>
              </a:ext>
            </a:extLst>
          </p:cNvPr>
          <p:cNvSpPr>
            <a:spLocks noGrp="1"/>
          </p:cNvSpPr>
          <p:nvPr>
            <p:ph type="pic" sz="quarter" idx="17"/>
          </p:nvPr>
        </p:nvSpPr>
        <p:spPr>
          <a:xfrm>
            <a:off x="1090665" y="4221285"/>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r>
              <a:rPr lang="en-US"/>
              <a:t>Click icon to add picture</a:t>
            </a:r>
            <a:endParaRPr lang="en-US" dirty="0"/>
          </a:p>
        </p:txBody>
      </p:sp>
      <p:sp>
        <p:nvSpPr>
          <p:cNvPr id="49" name="Text Placeholder 48">
            <a:extLst>
              <a:ext uri="{FF2B5EF4-FFF2-40B4-BE49-F238E27FC236}">
                <a16:creationId xmlns:a16="http://schemas.microsoft.com/office/drawing/2014/main" id="{B1360129-7F80-B48D-D46B-A111F17E47B4}"/>
              </a:ext>
            </a:extLst>
          </p:cNvPr>
          <p:cNvSpPr>
            <a:spLocks noGrp="1"/>
          </p:cNvSpPr>
          <p:nvPr>
            <p:ph type="body" sz="quarter" idx="41" hasCustomPrompt="1"/>
          </p:nvPr>
        </p:nvSpPr>
        <p:spPr>
          <a:xfrm>
            <a:off x="1088136" y="5687568"/>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0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tx1"/>
                </a:solidFill>
                <a:latin typeface="+mn-lt"/>
              </a:defRPr>
            </a:lvl1pPr>
          </a:lstStyle>
          <a:p>
            <a:pPr lvl="0"/>
            <a:r>
              <a:rPr lang="en-US" dirty="0"/>
              <a:t>Name</a:t>
            </a:r>
          </a:p>
        </p:txBody>
      </p:sp>
      <p:sp>
        <p:nvSpPr>
          <p:cNvPr id="33" name="Text Placeholder 28">
            <a:extLst>
              <a:ext uri="{FF2B5EF4-FFF2-40B4-BE49-F238E27FC236}">
                <a16:creationId xmlns:a16="http://schemas.microsoft.com/office/drawing/2014/main" id="{34A00EE2-7DE2-BF48-E0C1-81C2158B4107}"/>
              </a:ext>
            </a:extLst>
          </p:cNvPr>
          <p:cNvSpPr>
            <a:spLocks noGrp="1"/>
          </p:cNvSpPr>
          <p:nvPr>
            <p:ph type="body" sz="quarter" idx="24" hasCustomPrompt="1"/>
          </p:nvPr>
        </p:nvSpPr>
        <p:spPr>
          <a:xfrm>
            <a:off x="1185312" y="6150401"/>
            <a:ext cx="1833441" cy="217186"/>
          </a:xfrm>
        </p:spPr>
        <p:txBody>
          <a:bodyPr vert="horz" lIns="0" tIns="0" rIns="0" bIns="0" rtlCol="0" anchor="b">
            <a:noAutofit/>
          </a:bodyPr>
          <a:lstStyle>
            <a:lvl1pPr>
              <a:defRPr lang="en-US" sz="1200" spc="20" baseline="0" dirty="0">
                <a:solidFill>
                  <a:schemeClr val="tx1"/>
                </a:solidFill>
                <a:latin typeface="+mn-lt"/>
              </a:defRPr>
            </a:lvl1pPr>
          </a:lstStyle>
          <a:p>
            <a:pPr marL="0" lvl="0" indent="0">
              <a:lnSpc>
                <a:spcPct val="100000"/>
              </a:lnSpc>
              <a:spcBef>
                <a:spcPts val="0"/>
              </a:spcBef>
              <a:buNone/>
            </a:pPr>
            <a:r>
              <a:rPr lang="en-US" dirty="0"/>
              <a:t>Title</a:t>
            </a:r>
          </a:p>
        </p:txBody>
      </p:sp>
      <p:sp>
        <p:nvSpPr>
          <p:cNvPr id="26" name="Picture Placeholder 23">
            <a:extLst>
              <a:ext uri="{FF2B5EF4-FFF2-40B4-BE49-F238E27FC236}">
                <a16:creationId xmlns:a16="http://schemas.microsoft.com/office/drawing/2014/main" id="{90EE9725-A8CC-5A72-59F1-663EECC9FDF7}"/>
              </a:ext>
            </a:extLst>
          </p:cNvPr>
          <p:cNvSpPr>
            <a:spLocks noGrp="1"/>
          </p:cNvSpPr>
          <p:nvPr>
            <p:ph type="pic" sz="quarter" idx="19"/>
          </p:nvPr>
        </p:nvSpPr>
        <p:spPr>
          <a:xfrm>
            <a:off x="3638242" y="4218973"/>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r>
              <a:rPr lang="en-US"/>
              <a:t>Click icon to add picture</a:t>
            </a:r>
            <a:endParaRPr lang="en-US" dirty="0"/>
          </a:p>
        </p:txBody>
      </p:sp>
      <p:sp>
        <p:nvSpPr>
          <p:cNvPr id="52" name="Text Placeholder 51">
            <a:extLst>
              <a:ext uri="{FF2B5EF4-FFF2-40B4-BE49-F238E27FC236}">
                <a16:creationId xmlns:a16="http://schemas.microsoft.com/office/drawing/2014/main" id="{874C74F1-405C-C6EE-A607-2236B9B08E00}"/>
              </a:ext>
            </a:extLst>
          </p:cNvPr>
          <p:cNvSpPr>
            <a:spLocks noGrp="1"/>
          </p:cNvSpPr>
          <p:nvPr>
            <p:ph type="body" sz="quarter" idx="42" hasCustomPrompt="1"/>
          </p:nvPr>
        </p:nvSpPr>
        <p:spPr>
          <a:xfrm>
            <a:off x="3636236" y="5687568"/>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0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tx1"/>
                </a:solidFill>
                <a:latin typeface="+mn-lt"/>
              </a:defRPr>
            </a:lvl1pPr>
          </a:lstStyle>
          <a:p>
            <a:pPr lvl="0"/>
            <a:r>
              <a:rPr lang="en-US" dirty="0"/>
              <a:t>Name</a:t>
            </a:r>
          </a:p>
        </p:txBody>
      </p:sp>
      <p:sp>
        <p:nvSpPr>
          <p:cNvPr id="45" name="Text Placeholder 28">
            <a:extLst>
              <a:ext uri="{FF2B5EF4-FFF2-40B4-BE49-F238E27FC236}">
                <a16:creationId xmlns:a16="http://schemas.microsoft.com/office/drawing/2014/main" id="{F3B25311-1AE4-31EC-9514-AD4642A2B4F9}"/>
              </a:ext>
            </a:extLst>
          </p:cNvPr>
          <p:cNvSpPr>
            <a:spLocks noGrp="1"/>
          </p:cNvSpPr>
          <p:nvPr>
            <p:ph type="body" sz="quarter" idx="32" hasCustomPrompt="1"/>
          </p:nvPr>
        </p:nvSpPr>
        <p:spPr>
          <a:xfrm>
            <a:off x="3734201" y="6151618"/>
            <a:ext cx="1833441" cy="217186"/>
          </a:xfrm>
        </p:spPr>
        <p:txBody>
          <a:bodyPr vert="horz" lIns="0" tIns="0" rIns="0" bIns="0" rtlCol="0" anchor="b">
            <a:noAutofit/>
          </a:bodyPr>
          <a:lstStyle>
            <a:lvl1pPr>
              <a:defRPr lang="en-US" sz="1200" spc="20" baseline="0" dirty="0">
                <a:solidFill>
                  <a:schemeClr val="tx1"/>
                </a:solidFill>
                <a:latin typeface="+mn-lt"/>
              </a:defRPr>
            </a:lvl1pPr>
          </a:lstStyle>
          <a:p>
            <a:pPr marL="0" lvl="0" indent="0">
              <a:lnSpc>
                <a:spcPct val="100000"/>
              </a:lnSpc>
              <a:spcBef>
                <a:spcPts val="0"/>
              </a:spcBef>
              <a:buNone/>
            </a:pPr>
            <a:r>
              <a:rPr lang="en-US" dirty="0"/>
              <a:t>Title</a:t>
            </a:r>
          </a:p>
        </p:txBody>
      </p:sp>
      <p:sp>
        <p:nvSpPr>
          <p:cNvPr id="27" name="Picture Placeholder 23">
            <a:extLst>
              <a:ext uri="{FF2B5EF4-FFF2-40B4-BE49-F238E27FC236}">
                <a16:creationId xmlns:a16="http://schemas.microsoft.com/office/drawing/2014/main" id="{EA14E23B-F3B1-C7A2-B03A-1CEABC2E4CF2}"/>
              </a:ext>
            </a:extLst>
          </p:cNvPr>
          <p:cNvSpPr>
            <a:spLocks noGrp="1"/>
          </p:cNvSpPr>
          <p:nvPr>
            <p:ph type="pic" sz="quarter" idx="20"/>
          </p:nvPr>
        </p:nvSpPr>
        <p:spPr>
          <a:xfrm>
            <a:off x="6185819" y="4220129"/>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r>
              <a:rPr lang="en-US"/>
              <a:t>Click icon to add picture</a:t>
            </a:r>
            <a:endParaRPr lang="en-US" dirty="0"/>
          </a:p>
        </p:txBody>
      </p:sp>
      <p:sp>
        <p:nvSpPr>
          <p:cNvPr id="53" name="Text Placeholder 52">
            <a:extLst>
              <a:ext uri="{FF2B5EF4-FFF2-40B4-BE49-F238E27FC236}">
                <a16:creationId xmlns:a16="http://schemas.microsoft.com/office/drawing/2014/main" id="{3914135F-F251-D319-FE2A-787B519F9071}"/>
              </a:ext>
            </a:extLst>
          </p:cNvPr>
          <p:cNvSpPr>
            <a:spLocks noGrp="1"/>
          </p:cNvSpPr>
          <p:nvPr>
            <p:ph type="body" sz="quarter" idx="43" hasCustomPrompt="1"/>
          </p:nvPr>
        </p:nvSpPr>
        <p:spPr>
          <a:xfrm>
            <a:off x="6183813" y="5687568"/>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0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tx1"/>
                </a:solidFill>
                <a:latin typeface="+mn-lt"/>
              </a:defRPr>
            </a:lvl1pPr>
          </a:lstStyle>
          <a:p>
            <a:pPr lvl="0"/>
            <a:r>
              <a:rPr lang="en-US" dirty="0"/>
              <a:t>Name</a:t>
            </a:r>
          </a:p>
        </p:txBody>
      </p:sp>
      <p:sp>
        <p:nvSpPr>
          <p:cNvPr id="48" name="Text Placeholder 28">
            <a:extLst>
              <a:ext uri="{FF2B5EF4-FFF2-40B4-BE49-F238E27FC236}">
                <a16:creationId xmlns:a16="http://schemas.microsoft.com/office/drawing/2014/main" id="{A39619BE-B308-86FC-D02B-5B8AE1C8BF91}"/>
              </a:ext>
            </a:extLst>
          </p:cNvPr>
          <p:cNvSpPr>
            <a:spLocks noGrp="1"/>
          </p:cNvSpPr>
          <p:nvPr>
            <p:ph type="body" sz="quarter" idx="34" hasCustomPrompt="1"/>
          </p:nvPr>
        </p:nvSpPr>
        <p:spPr>
          <a:xfrm>
            <a:off x="6283090" y="6149184"/>
            <a:ext cx="1833441" cy="217186"/>
          </a:xfrm>
        </p:spPr>
        <p:txBody>
          <a:bodyPr vert="horz" lIns="0" tIns="0" rIns="0" bIns="0" rtlCol="0" anchor="b">
            <a:noAutofit/>
          </a:bodyPr>
          <a:lstStyle>
            <a:lvl1pPr>
              <a:defRPr lang="en-US" sz="1200" spc="20" baseline="0" dirty="0">
                <a:solidFill>
                  <a:schemeClr val="tx1"/>
                </a:solidFill>
                <a:latin typeface="+mn-lt"/>
              </a:defRPr>
            </a:lvl1pPr>
          </a:lstStyle>
          <a:p>
            <a:pPr marL="0" lvl="0" indent="0">
              <a:lnSpc>
                <a:spcPct val="100000"/>
              </a:lnSpc>
              <a:spcBef>
                <a:spcPts val="0"/>
              </a:spcBef>
              <a:buNone/>
            </a:pPr>
            <a:r>
              <a:rPr lang="en-US" dirty="0"/>
              <a:t>Title</a:t>
            </a:r>
          </a:p>
        </p:txBody>
      </p:sp>
      <p:sp>
        <p:nvSpPr>
          <p:cNvPr id="25" name="Picture Placeholder 23">
            <a:extLst>
              <a:ext uri="{FF2B5EF4-FFF2-40B4-BE49-F238E27FC236}">
                <a16:creationId xmlns:a16="http://schemas.microsoft.com/office/drawing/2014/main" id="{D44FC776-875A-9EAD-435C-F5D0F3DF3852}"/>
              </a:ext>
            </a:extLst>
          </p:cNvPr>
          <p:cNvSpPr>
            <a:spLocks noGrp="1"/>
          </p:cNvSpPr>
          <p:nvPr>
            <p:ph type="pic" sz="quarter" idx="18"/>
          </p:nvPr>
        </p:nvSpPr>
        <p:spPr>
          <a:xfrm>
            <a:off x="8733396" y="4222440"/>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r>
              <a:rPr lang="en-US"/>
              <a:t>Click icon to add picture</a:t>
            </a:r>
            <a:endParaRPr lang="en-US" dirty="0"/>
          </a:p>
        </p:txBody>
      </p:sp>
      <p:sp>
        <p:nvSpPr>
          <p:cNvPr id="54" name="Text Placeholder 53">
            <a:extLst>
              <a:ext uri="{FF2B5EF4-FFF2-40B4-BE49-F238E27FC236}">
                <a16:creationId xmlns:a16="http://schemas.microsoft.com/office/drawing/2014/main" id="{B9DED069-060F-0176-B4A9-26120A147B76}"/>
              </a:ext>
            </a:extLst>
          </p:cNvPr>
          <p:cNvSpPr>
            <a:spLocks noGrp="1"/>
          </p:cNvSpPr>
          <p:nvPr>
            <p:ph type="body" sz="quarter" idx="44" hasCustomPrompt="1"/>
          </p:nvPr>
        </p:nvSpPr>
        <p:spPr>
          <a:xfrm>
            <a:off x="8731390" y="5687568"/>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0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tx1"/>
                </a:solidFill>
                <a:latin typeface="+mn-lt"/>
              </a:defRPr>
            </a:lvl1pPr>
          </a:lstStyle>
          <a:p>
            <a:pPr lvl="0"/>
            <a:r>
              <a:rPr lang="en-US" dirty="0"/>
              <a:t>Name</a:t>
            </a:r>
          </a:p>
        </p:txBody>
      </p:sp>
      <p:sp>
        <p:nvSpPr>
          <p:cNvPr id="51" name="Text Placeholder 28">
            <a:extLst>
              <a:ext uri="{FF2B5EF4-FFF2-40B4-BE49-F238E27FC236}">
                <a16:creationId xmlns:a16="http://schemas.microsoft.com/office/drawing/2014/main" id="{4AD10861-EBBA-146D-C4EC-C0252F808B53}"/>
              </a:ext>
            </a:extLst>
          </p:cNvPr>
          <p:cNvSpPr>
            <a:spLocks noGrp="1"/>
          </p:cNvSpPr>
          <p:nvPr>
            <p:ph type="body" sz="quarter" idx="36" hasCustomPrompt="1"/>
          </p:nvPr>
        </p:nvSpPr>
        <p:spPr>
          <a:xfrm>
            <a:off x="8831978" y="6152835"/>
            <a:ext cx="1833441" cy="217186"/>
          </a:xfrm>
        </p:spPr>
        <p:txBody>
          <a:bodyPr vert="horz" lIns="0" tIns="0" rIns="0" bIns="0" rtlCol="0" anchor="b">
            <a:noAutofit/>
          </a:bodyPr>
          <a:lstStyle>
            <a:lvl1pPr>
              <a:defRPr lang="en-US" sz="1200" spc="20" baseline="0" dirty="0">
                <a:solidFill>
                  <a:schemeClr val="tx1"/>
                </a:solidFill>
                <a:latin typeface="+mn-lt"/>
              </a:defRPr>
            </a:lvl1pPr>
          </a:lstStyle>
          <a:p>
            <a:pPr marL="0" lvl="0" indent="0">
              <a:lnSpc>
                <a:spcPct val="100000"/>
              </a:lnSpc>
              <a:spcBef>
                <a:spcPts val="0"/>
              </a:spcBef>
              <a:buNone/>
            </a:pPr>
            <a:r>
              <a:rPr lang="en-US" dirty="0"/>
              <a:t>Title</a:t>
            </a:r>
          </a:p>
        </p:txBody>
      </p:sp>
      <p:sp>
        <p:nvSpPr>
          <p:cNvPr id="2" name="Footer Placeholder 1">
            <a:extLst>
              <a:ext uri="{FF2B5EF4-FFF2-40B4-BE49-F238E27FC236}">
                <a16:creationId xmlns:a16="http://schemas.microsoft.com/office/drawing/2014/main" id="{58B2A1B4-8B38-9645-3655-35A4232B984C}"/>
              </a:ext>
            </a:extLst>
          </p:cNvPr>
          <p:cNvSpPr>
            <a:spLocks noGrp="1"/>
          </p:cNvSpPr>
          <p:nvPr>
            <p:ph type="ftr" sz="quarter" idx="45"/>
          </p:nvPr>
        </p:nvSpPr>
        <p:spPr/>
        <p:txBody>
          <a:bodyPr/>
          <a:lstStyle/>
          <a:p>
            <a:r>
              <a:rPr lang="en-US" dirty="0"/>
              <a:t>Presentation Title</a:t>
            </a:r>
          </a:p>
        </p:txBody>
      </p:sp>
      <p:sp>
        <p:nvSpPr>
          <p:cNvPr id="3" name="Slide Number Placeholder 2">
            <a:extLst>
              <a:ext uri="{FF2B5EF4-FFF2-40B4-BE49-F238E27FC236}">
                <a16:creationId xmlns:a16="http://schemas.microsoft.com/office/drawing/2014/main" id="{FFD77F83-709B-A595-838B-A50CBBA8DB76}"/>
              </a:ext>
            </a:extLst>
          </p:cNvPr>
          <p:cNvSpPr>
            <a:spLocks noGrp="1"/>
          </p:cNvSpPr>
          <p:nvPr>
            <p:ph type="sldNum" sz="quarter" idx="46"/>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28751072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11" name="Title 21">
            <a:extLst>
              <a:ext uri="{FF2B5EF4-FFF2-40B4-BE49-F238E27FC236}">
                <a16:creationId xmlns:a16="http://schemas.microsoft.com/office/drawing/2014/main" id="{3995F526-330B-DAB7-25A1-EFA47C9C8033}"/>
              </a:ext>
            </a:extLst>
          </p:cNvPr>
          <p:cNvSpPr>
            <a:spLocks noGrp="1"/>
          </p:cNvSpPr>
          <p:nvPr>
            <p:ph type="title" hasCustomPrompt="1"/>
          </p:nvPr>
        </p:nvSpPr>
        <p:spPr>
          <a:xfrm>
            <a:off x="847384" y="884982"/>
            <a:ext cx="5744335" cy="979204"/>
          </a:xfrm>
        </p:spPr>
        <p:txBody>
          <a:bodyPr lIns="0" tIns="0" rIns="0" bIns="0" anchor="t">
            <a:noAutofit/>
          </a:bodyPr>
          <a:lstStyle>
            <a:lvl1pPr>
              <a:defRPr sz="3600" cap="all" baseline="0"/>
            </a:lvl1pPr>
          </a:lstStyle>
          <a:p>
            <a:r>
              <a:rPr lang="en-US" dirty="0"/>
              <a:t>CLICK TO EDIT MASTER TITLE</a:t>
            </a:r>
          </a:p>
        </p:txBody>
      </p:sp>
      <p:sp>
        <p:nvSpPr>
          <p:cNvPr id="15" name="Text Placeholder 28">
            <a:extLst>
              <a:ext uri="{FF2B5EF4-FFF2-40B4-BE49-F238E27FC236}">
                <a16:creationId xmlns:a16="http://schemas.microsoft.com/office/drawing/2014/main" id="{93B8605C-A60E-DE47-5851-9BF04601C891}"/>
              </a:ext>
            </a:extLst>
          </p:cNvPr>
          <p:cNvSpPr>
            <a:spLocks noGrp="1"/>
          </p:cNvSpPr>
          <p:nvPr>
            <p:ph type="body" sz="quarter" idx="31" hasCustomPrompt="1"/>
          </p:nvPr>
        </p:nvSpPr>
        <p:spPr>
          <a:xfrm>
            <a:off x="852790" y="1864186"/>
            <a:ext cx="5753520" cy="631867"/>
          </a:xfrm>
        </p:spPr>
        <p:txBody>
          <a:bodyPr lIns="0" tIns="0" rIns="0" bIns="0" anchor="b">
            <a:noAutofit/>
          </a:bodyPr>
          <a:lstStyle>
            <a:lvl1pPr marL="0" indent="0" algn="l">
              <a:lnSpc>
                <a:spcPct val="100000"/>
              </a:lnSpc>
              <a:spcBef>
                <a:spcPts val="0"/>
              </a:spcBef>
              <a:buNone/>
              <a:defRPr lang="en-US" sz="2000" b="1" i="0" kern="1200" cap="all" spc="300" baseline="0" dirty="0">
                <a:solidFill>
                  <a:schemeClr val="tx1"/>
                </a:solidFill>
                <a:latin typeface="+mj-lt"/>
                <a:ea typeface="+mn-ea"/>
                <a:cs typeface="Arial Black" panose="020B0604020202020204" pitchFamily="34" charset="0"/>
              </a:defRPr>
            </a:lvl1pPr>
          </a:lstStyle>
          <a:p>
            <a:r>
              <a:rPr lang="en-US" dirty="0"/>
              <a:t>CLICK TO EDIT MASTER SUBTITLE STYLE</a:t>
            </a:r>
          </a:p>
        </p:txBody>
      </p:sp>
      <p:sp>
        <p:nvSpPr>
          <p:cNvPr id="40" name="Text Placeholder 28">
            <a:extLst>
              <a:ext uri="{FF2B5EF4-FFF2-40B4-BE49-F238E27FC236}">
                <a16:creationId xmlns:a16="http://schemas.microsoft.com/office/drawing/2014/main" id="{7B436DCE-21AD-38E2-5C66-1BA09385112D}"/>
              </a:ext>
            </a:extLst>
          </p:cNvPr>
          <p:cNvSpPr>
            <a:spLocks noGrp="1"/>
          </p:cNvSpPr>
          <p:nvPr>
            <p:ph type="body" sz="quarter" idx="29" hasCustomPrompt="1"/>
          </p:nvPr>
        </p:nvSpPr>
        <p:spPr>
          <a:xfrm>
            <a:off x="851805" y="2553205"/>
            <a:ext cx="5257800" cy="1311566"/>
          </a:xfrm>
        </p:spPr>
        <p:txBody>
          <a:bodyPr vert="horz" lIns="0" tIns="0" rIns="0" bIns="0" rtlCol="0">
            <a:noAutofit/>
          </a:bodyPr>
          <a:lstStyle>
            <a:lvl1pPr marL="0" indent="0">
              <a:buFont typeface="Arial" panose="020B0604020202020204" pitchFamily="34" charset="0"/>
              <a:buChar char="•"/>
              <a:defRPr lang="en-US" sz="1400" spc="0" baseline="0" dirty="0"/>
            </a:lvl1pPr>
          </a:lstStyle>
          <a:p>
            <a:pPr marL="285750" lvl="0" indent="-285750">
              <a:lnSpc>
                <a:spcPct val="100000"/>
              </a:lnSpc>
              <a:spcBef>
                <a:spcPts val="0"/>
              </a:spcBef>
            </a:pPr>
            <a:r>
              <a:rPr lang="en-US" dirty="0"/>
              <a:t>Second level</a:t>
            </a:r>
          </a:p>
          <a:p>
            <a:pPr marL="285750" lvl="0" indent="-285750">
              <a:lnSpc>
                <a:spcPct val="100000"/>
              </a:lnSpc>
              <a:spcBef>
                <a:spcPts val="0"/>
              </a:spcBef>
            </a:pPr>
            <a:endParaRPr lang="en-US" dirty="0"/>
          </a:p>
        </p:txBody>
      </p:sp>
      <p:sp>
        <p:nvSpPr>
          <p:cNvPr id="20" name="Text Placeholder 28">
            <a:extLst>
              <a:ext uri="{FF2B5EF4-FFF2-40B4-BE49-F238E27FC236}">
                <a16:creationId xmlns:a16="http://schemas.microsoft.com/office/drawing/2014/main" id="{3A8FAFF0-E023-1B32-CC58-E8ABA8632D2E}"/>
              </a:ext>
            </a:extLst>
          </p:cNvPr>
          <p:cNvSpPr>
            <a:spLocks noGrp="1"/>
          </p:cNvSpPr>
          <p:nvPr>
            <p:ph type="body" sz="quarter" idx="33" hasCustomPrompt="1"/>
          </p:nvPr>
        </p:nvSpPr>
        <p:spPr>
          <a:xfrm>
            <a:off x="852790" y="4057317"/>
            <a:ext cx="5753520" cy="631867"/>
          </a:xfrm>
        </p:spPr>
        <p:txBody>
          <a:bodyPr lIns="0" tIns="0" rIns="0" bIns="0" anchor="b">
            <a:noAutofit/>
          </a:bodyPr>
          <a:lstStyle>
            <a:lvl1pPr marL="0" indent="0" algn="l">
              <a:lnSpc>
                <a:spcPct val="100000"/>
              </a:lnSpc>
              <a:spcBef>
                <a:spcPts val="0"/>
              </a:spcBef>
              <a:buNone/>
              <a:defRPr lang="en-US" sz="2000" b="1" i="0" kern="1200" cap="all" spc="300" baseline="0" dirty="0">
                <a:solidFill>
                  <a:schemeClr val="tx1"/>
                </a:solidFill>
                <a:latin typeface="+mj-lt"/>
                <a:ea typeface="+mn-ea"/>
                <a:cs typeface="Arial Black" panose="020B0604020202020204" pitchFamily="34" charset="0"/>
              </a:defRPr>
            </a:lvl1pPr>
          </a:lstStyle>
          <a:p>
            <a:r>
              <a:rPr lang="en-US" dirty="0"/>
              <a:t>CLICK TO EDIT MASTER SUBTITLE STYLE</a:t>
            </a:r>
          </a:p>
        </p:txBody>
      </p:sp>
      <p:sp>
        <p:nvSpPr>
          <p:cNvPr id="19" name="Text Placeholder 28">
            <a:extLst>
              <a:ext uri="{FF2B5EF4-FFF2-40B4-BE49-F238E27FC236}">
                <a16:creationId xmlns:a16="http://schemas.microsoft.com/office/drawing/2014/main" id="{B73215FA-B8EB-7DD7-837F-F76B74F83728}"/>
              </a:ext>
            </a:extLst>
          </p:cNvPr>
          <p:cNvSpPr>
            <a:spLocks noGrp="1"/>
          </p:cNvSpPr>
          <p:nvPr>
            <p:ph type="body" sz="quarter" idx="32" hasCustomPrompt="1"/>
          </p:nvPr>
        </p:nvSpPr>
        <p:spPr>
          <a:xfrm>
            <a:off x="851805" y="4746336"/>
            <a:ext cx="5257800" cy="1311566"/>
          </a:xfrm>
        </p:spPr>
        <p:txBody>
          <a:bodyPr vert="horz" lIns="0" tIns="0" rIns="0" bIns="0" rtlCol="0">
            <a:noAutofit/>
          </a:bodyPr>
          <a:lstStyle>
            <a:lvl1pPr marL="0" indent="0">
              <a:buFont typeface="Arial" panose="020B0604020202020204" pitchFamily="34" charset="0"/>
              <a:buChar char="•"/>
              <a:defRPr lang="en-US" sz="1400" spc="0" baseline="0" dirty="0"/>
            </a:lvl1pPr>
          </a:lstStyle>
          <a:p>
            <a:pPr marL="285750" lvl="0" indent="-285750">
              <a:lnSpc>
                <a:spcPct val="100000"/>
              </a:lnSpc>
              <a:spcBef>
                <a:spcPts val="0"/>
              </a:spcBef>
            </a:pPr>
            <a:r>
              <a:rPr lang="en-US" dirty="0"/>
              <a:t>Second level</a:t>
            </a:r>
          </a:p>
          <a:p>
            <a:pPr marL="285750" lvl="0" indent="-285750">
              <a:lnSpc>
                <a:spcPct val="100000"/>
              </a:lnSpc>
              <a:spcBef>
                <a:spcPts val="0"/>
              </a:spcBef>
            </a:pPr>
            <a:endParaRPr lang="en-US" dirty="0"/>
          </a:p>
        </p:txBody>
      </p:sp>
      <p:sp>
        <p:nvSpPr>
          <p:cNvPr id="32" name="Rectangle 31">
            <a:extLst>
              <a:ext uri="{FF2B5EF4-FFF2-40B4-BE49-F238E27FC236}">
                <a16:creationId xmlns:a16="http://schemas.microsoft.com/office/drawing/2014/main" id="{4AED9AA9-2FB1-B400-47C0-803090B07B01}"/>
              </a:ext>
            </a:extLst>
          </p:cNvPr>
          <p:cNvSpPr/>
          <p:nvPr userDrawn="1"/>
        </p:nvSpPr>
        <p:spPr>
          <a:xfrm>
            <a:off x="7793831" y="810843"/>
            <a:ext cx="3091172" cy="5597912"/>
          </a:xfrm>
          <a:prstGeom prst="rect">
            <a:avLst/>
          </a:prstGeom>
          <a:solidFill>
            <a:schemeClr val="accent1">
              <a:alpha val="9323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18" name="Picture Placeholder 17">
            <a:extLst>
              <a:ext uri="{FF2B5EF4-FFF2-40B4-BE49-F238E27FC236}">
                <a16:creationId xmlns:a16="http://schemas.microsoft.com/office/drawing/2014/main" id="{C39E8D03-897F-C49F-D816-03B8BD63013D}"/>
              </a:ext>
            </a:extLst>
          </p:cNvPr>
          <p:cNvSpPr>
            <a:spLocks noGrp="1"/>
          </p:cNvSpPr>
          <p:nvPr>
            <p:ph type="pic" sz="quarter" idx="10"/>
          </p:nvPr>
        </p:nvSpPr>
        <p:spPr>
          <a:xfrm>
            <a:off x="7214510" y="1066373"/>
            <a:ext cx="2243137" cy="4929188"/>
          </a:xfrm>
          <a:solidFill>
            <a:schemeClr val="accent1">
              <a:lumMod val="20000"/>
              <a:lumOff val="80000"/>
            </a:schemeClr>
          </a:solidFill>
        </p:spPr>
        <p:txBody>
          <a:bodyPr anchor="ctr">
            <a:noAutofit/>
          </a:bodyPr>
          <a:lstStyle>
            <a:lvl1pPr algn="ctr">
              <a:defRPr/>
            </a:lvl1pPr>
          </a:lstStyle>
          <a:p>
            <a:r>
              <a:rPr lang="en-US"/>
              <a:t>Click icon to add picture</a:t>
            </a:r>
            <a:endParaRPr lang="en-US" dirty="0"/>
          </a:p>
        </p:txBody>
      </p:sp>
      <p:sp>
        <p:nvSpPr>
          <p:cNvPr id="22" name="Picture Placeholder 17">
            <a:extLst>
              <a:ext uri="{FF2B5EF4-FFF2-40B4-BE49-F238E27FC236}">
                <a16:creationId xmlns:a16="http://schemas.microsoft.com/office/drawing/2014/main" id="{DE571619-8CCB-E378-472D-84C8ED7F8AC4}"/>
              </a:ext>
            </a:extLst>
          </p:cNvPr>
          <p:cNvSpPr>
            <a:spLocks noGrp="1"/>
          </p:cNvSpPr>
          <p:nvPr>
            <p:ph type="pic" sz="quarter" idx="13"/>
          </p:nvPr>
        </p:nvSpPr>
        <p:spPr>
          <a:xfrm>
            <a:off x="9791099" y="1066373"/>
            <a:ext cx="1672682" cy="2278993"/>
          </a:xfrm>
          <a:solidFill>
            <a:schemeClr val="accent1">
              <a:lumMod val="20000"/>
              <a:lumOff val="80000"/>
            </a:schemeClr>
          </a:solidFill>
        </p:spPr>
        <p:txBody>
          <a:bodyPr anchor="ctr">
            <a:noAutofit/>
          </a:bodyPr>
          <a:lstStyle>
            <a:lvl1pPr algn="ctr">
              <a:defRPr/>
            </a:lvl1pPr>
          </a:lstStyle>
          <a:p>
            <a:r>
              <a:rPr lang="en-US"/>
              <a:t>Click icon to add picture</a:t>
            </a:r>
            <a:endParaRPr lang="en-US" dirty="0"/>
          </a:p>
        </p:txBody>
      </p:sp>
      <p:sp>
        <p:nvSpPr>
          <p:cNvPr id="23" name="Picture Placeholder 17">
            <a:extLst>
              <a:ext uri="{FF2B5EF4-FFF2-40B4-BE49-F238E27FC236}">
                <a16:creationId xmlns:a16="http://schemas.microsoft.com/office/drawing/2014/main" id="{4A772672-1696-B0AC-34A7-37560F101DFE}"/>
              </a:ext>
            </a:extLst>
          </p:cNvPr>
          <p:cNvSpPr>
            <a:spLocks noGrp="1"/>
          </p:cNvSpPr>
          <p:nvPr>
            <p:ph type="pic" sz="quarter" idx="14"/>
          </p:nvPr>
        </p:nvSpPr>
        <p:spPr>
          <a:xfrm>
            <a:off x="9791099" y="3716568"/>
            <a:ext cx="1672682" cy="2278993"/>
          </a:xfrm>
          <a:solidFill>
            <a:schemeClr val="accent1">
              <a:lumMod val="20000"/>
              <a:lumOff val="80000"/>
            </a:schemeClr>
          </a:solidFill>
        </p:spPr>
        <p:txBody>
          <a:bodyPr anchor="ctr">
            <a:noAutofit/>
          </a:bodyPr>
          <a:lstStyle>
            <a:lvl1pPr algn="ctr">
              <a:defRPr/>
            </a:lvl1pPr>
          </a:lstStyle>
          <a:p>
            <a:r>
              <a:rPr lang="en-US"/>
              <a:t>Click icon to add picture</a:t>
            </a:r>
            <a:endParaRPr lang="en-US" dirty="0"/>
          </a:p>
        </p:txBody>
      </p:sp>
      <p:sp>
        <p:nvSpPr>
          <p:cNvPr id="2" name="Footer Placeholder 1">
            <a:extLst>
              <a:ext uri="{FF2B5EF4-FFF2-40B4-BE49-F238E27FC236}">
                <a16:creationId xmlns:a16="http://schemas.microsoft.com/office/drawing/2014/main" id="{5A615220-DA65-3A8D-609D-95B6D86B192A}"/>
              </a:ext>
            </a:extLst>
          </p:cNvPr>
          <p:cNvSpPr>
            <a:spLocks noGrp="1"/>
          </p:cNvSpPr>
          <p:nvPr>
            <p:ph type="ftr" sz="quarter" idx="34"/>
          </p:nvPr>
        </p:nvSpPr>
        <p:spPr/>
        <p:txBody>
          <a:bodyPr/>
          <a:lstStyle/>
          <a:p>
            <a:r>
              <a:rPr lang="en-US" dirty="0"/>
              <a:t>Presentation Title</a:t>
            </a:r>
          </a:p>
        </p:txBody>
      </p:sp>
      <p:sp>
        <p:nvSpPr>
          <p:cNvPr id="3" name="Slide Number Placeholder 2">
            <a:extLst>
              <a:ext uri="{FF2B5EF4-FFF2-40B4-BE49-F238E27FC236}">
                <a16:creationId xmlns:a16="http://schemas.microsoft.com/office/drawing/2014/main" id="{6AC2A57F-F2BF-F3B3-9D45-5DCD2608D80C}"/>
              </a:ext>
            </a:extLst>
          </p:cNvPr>
          <p:cNvSpPr>
            <a:spLocks noGrp="1"/>
          </p:cNvSpPr>
          <p:nvPr>
            <p:ph type="sldNum" sz="quarter" idx="35"/>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7992005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821385B8-472C-422F-2A52-C71336190A24}"/>
              </a:ext>
            </a:extLst>
          </p:cNvPr>
          <p:cNvSpPr>
            <a:spLocks noGrp="1"/>
          </p:cNvSpPr>
          <p:nvPr>
            <p:ph type="title" hasCustomPrompt="1"/>
          </p:nvPr>
        </p:nvSpPr>
        <p:spPr>
          <a:xfrm>
            <a:off x="850168" y="876301"/>
            <a:ext cx="10122632" cy="652054"/>
          </a:xfrm>
        </p:spPr>
        <p:txBody>
          <a:bodyPr anchor="ctr">
            <a:noAutofit/>
          </a:bodyPr>
          <a:lstStyle>
            <a:lvl1pPr algn="ctr">
              <a:defRPr sz="3600" baseline="0"/>
            </a:lvl1pPr>
          </a:lstStyle>
          <a:p>
            <a:r>
              <a:rPr lang="en-US" dirty="0"/>
              <a:t>CLICK TO EDIT MASTER TITLE</a:t>
            </a:r>
          </a:p>
        </p:txBody>
      </p:sp>
      <p:sp>
        <p:nvSpPr>
          <p:cNvPr id="2" name="Oval 1">
            <a:extLst>
              <a:ext uri="{FF2B5EF4-FFF2-40B4-BE49-F238E27FC236}">
                <a16:creationId xmlns:a16="http://schemas.microsoft.com/office/drawing/2014/main" id="{9DE7CA9C-8486-4EA1-8701-DB28FF478598}"/>
              </a:ext>
            </a:extLst>
          </p:cNvPr>
          <p:cNvSpPr/>
          <p:nvPr userDrawn="1"/>
        </p:nvSpPr>
        <p:spPr>
          <a:xfrm>
            <a:off x="2060160" y="2070777"/>
            <a:ext cx="956930" cy="956930"/>
          </a:xfrm>
          <a:prstGeom prst="ellipse">
            <a:avLst/>
          </a:prstGeom>
          <a:solidFill>
            <a:schemeClr val="accent1">
              <a:alpha val="7449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26" name="Picture Placeholder 13">
            <a:extLst>
              <a:ext uri="{FF2B5EF4-FFF2-40B4-BE49-F238E27FC236}">
                <a16:creationId xmlns:a16="http://schemas.microsoft.com/office/drawing/2014/main" id="{5C378C59-971F-BF38-742D-D95B205A12CA}"/>
              </a:ext>
            </a:extLst>
          </p:cNvPr>
          <p:cNvSpPr>
            <a:spLocks noGrp="1"/>
          </p:cNvSpPr>
          <p:nvPr>
            <p:ph type="pic" sz="quarter" idx="32"/>
          </p:nvPr>
        </p:nvSpPr>
        <p:spPr>
          <a:xfrm>
            <a:off x="1540257" y="2001750"/>
            <a:ext cx="1159161" cy="1036101"/>
          </a:xfrm>
          <a:noFill/>
        </p:spPr>
        <p:txBody>
          <a:bodyPr anchor="ctr">
            <a:noAutofit/>
          </a:bodyPr>
          <a:lstStyle>
            <a:lvl1pPr algn="ctr">
              <a:defRPr sz="1600"/>
            </a:lvl1pPr>
          </a:lstStyle>
          <a:p>
            <a:r>
              <a:rPr lang="en-US"/>
              <a:t>Click icon to add picture</a:t>
            </a:r>
            <a:endParaRPr lang="en-US" dirty="0"/>
          </a:p>
        </p:txBody>
      </p:sp>
      <p:sp>
        <p:nvSpPr>
          <p:cNvPr id="21" name="Subtitle 2">
            <a:extLst>
              <a:ext uri="{FF2B5EF4-FFF2-40B4-BE49-F238E27FC236}">
                <a16:creationId xmlns:a16="http://schemas.microsoft.com/office/drawing/2014/main" id="{3BAF3E19-6FBE-8CBB-4079-33F65C860D3F}"/>
              </a:ext>
            </a:extLst>
          </p:cNvPr>
          <p:cNvSpPr>
            <a:spLocks noGrp="1"/>
          </p:cNvSpPr>
          <p:nvPr>
            <p:ph type="subTitle" idx="1" hasCustomPrompt="1"/>
          </p:nvPr>
        </p:nvSpPr>
        <p:spPr>
          <a:xfrm>
            <a:off x="844257" y="3029583"/>
            <a:ext cx="2940863" cy="1002007"/>
          </a:xfrm>
        </p:spPr>
        <p:txBody>
          <a:bodyPr anchor="b">
            <a:noAutofit/>
          </a:bodyPr>
          <a:lstStyle>
            <a:lvl1pPr marL="0" indent="0" algn="l">
              <a:lnSpc>
                <a:spcPct val="100000"/>
              </a:lnSpc>
              <a:buNone/>
              <a:defRPr sz="2000" b="1" i="0" cap="all" spc="300" baseline="0">
                <a:latin typeface="+mj-lt"/>
                <a:cs typeface="Arial Black"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2" name="Content Placeholder 2">
            <a:extLst>
              <a:ext uri="{FF2B5EF4-FFF2-40B4-BE49-F238E27FC236}">
                <a16:creationId xmlns:a16="http://schemas.microsoft.com/office/drawing/2014/main" id="{16C42666-9F54-E92B-0327-85CCBAD21F0A}"/>
              </a:ext>
            </a:extLst>
          </p:cNvPr>
          <p:cNvSpPr>
            <a:spLocks noGrp="1"/>
          </p:cNvSpPr>
          <p:nvPr>
            <p:ph idx="10" hasCustomPrompt="1"/>
          </p:nvPr>
        </p:nvSpPr>
        <p:spPr>
          <a:xfrm>
            <a:off x="844257" y="4053021"/>
            <a:ext cx="2944737" cy="2284667"/>
          </a:xfrm>
        </p:spPr>
        <p:txBody>
          <a:bodyPr lIns="0" tIns="0" rIns="0" bIns="0">
            <a:noAutofit/>
          </a:bodyPr>
          <a:lstStyle>
            <a:lvl1pPr marL="285750" indent="-285750">
              <a:lnSpc>
                <a:spcPct val="100000"/>
              </a:lnSpc>
              <a:buFont typeface="Arial" panose="020B0604020202020204" pitchFamily="34" charset="0"/>
              <a:buChar char="•"/>
              <a:defRPr sz="1400" b="0" i="0">
                <a:latin typeface="+mn-lt"/>
              </a:defRPr>
            </a:lvl1pPr>
            <a:lvl2pPr marL="800100" indent="-342900">
              <a:lnSpc>
                <a:spcPct val="100000"/>
              </a:lnSpc>
              <a:buFont typeface="Arial" panose="020B0604020202020204" pitchFamily="34" charset="0"/>
              <a:buChar char="•"/>
              <a:defRPr sz="1400" b="0" i="0">
                <a:latin typeface="+mn-lt"/>
              </a:defRPr>
            </a:lvl2pPr>
            <a:lvl3pPr marL="1200150" indent="-285750">
              <a:lnSpc>
                <a:spcPct val="100000"/>
              </a:lnSpc>
              <a:buFont typeface="Arial" panose="020B0604020202020204" pitchFamily="34" charset="0"/>
              <a:buChar char="•"/>
              <a:defRPr sz="1400" b="0" i="0">
                <a:latin typeface="+mn-lt"/>
              </a:defRPr>
            </a:lvl3pPr>
            <a:lvl4pPr marL="1657350" indent="-285750">
              <a:lnSpc>
                <a:spcPct val="100000"/>
              </a:lnSpc>
              <a:buFont typeface="Arial" panose="020B0604020202020204" pitchFamily="34" charset="0"/>
              <a:buChar char="•"/>
              <a:defRPr sz="1400" b="0" i="0">
                <a:latin typeface="+mn-lt"/>
              </a:defRPr>
            </a:lvl4pPr>
            <a:lvl5pPr marL="2114550" indent="-285750">
              <a:lnSpc>
                <a:spcPct val="100000"/>
              </a:lnSpc>
              <a:buFont typeface="Arial" panose="020B0604020202020204" pitchFamily="34" charset="0"/>
              <a:buChar char="•"/>
              <a:defRPr sz="1400" b="0" i="0">
                <a:latin typeface="+mn-lt"/>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Oval 2">
            <a:extLst>
              <a:ext uri="{FF2B5EF4-FFF2-40B4-BE49-F238E27FC236}">
                <a16:creationId xmlns:a16="http://schemas.microsoft.com/office/drawing/2014/main" id="{FCFF2E1B-0868-370D-4DD5-C9FAA608FAF8}"/>
              </a:ext>
            </a:extLst>
          </p:cNvPr>
          <p:cNvSpPr/>
          <p:nvPr userDrawn="1"/>
        </p:nvSpPr>
        <p:spPr>
          <a:xfrm>
            <a:off x="5617535" y="2070777"/>
            <a:ext cx="956930" cy="956930"/>
          </a:xfrm>
          <a:prstGeom prst="ellipse">
            <a:avLst/>
          </a:prstGeom>
          <a:solidFill>
            <a:schemeClr val="accent1">
              <a:alpha val="7449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14" name="Picture Placeholder 13">
            <a:extLst>
              <a:ext uri="{FF2B5EF4-FFF2-40B4-BE49-F238E27FC236}">
                <a16:creationId xmlns:a16="http://schemas.microsoft.com/office/drawing/2014/main" id="{0B4A9B4F-A838-18BA-A205-674E6E13EB45}"/>
              </a:ext>
            </a:extLst>
          </p:cNvPr>
          <p:cNvSpPr>
            <a:spLocks noGrp="1"/>
          </p:cNvSpPr>
          <p:nvPr>
            <p:ph type="pic" sz="quarter" idx="30"/>
          </p:nvPr>
        </p:nvSpPr>
        <p:spPr>
          <a:xfrm>
            <a:off x="5107541" y="2001750"/>
            <a:ext cx="1159161" cy="1036101"/>
          </a:xfrm>
          <a:noFill/>
        </p:spPr>
        <p:txBody>
          <a:bodyPr anchor="ctr">
            <a:noAutofit/>
          </a:bodyPr>
          <a:lstStyle>
            <a:lvl1pPr algn="ctr">
              <a:defRPr sz="1600"/>
            </a:lvl1pPr>
          </a:lstStyle>
          <a:p>
            <a:r>
              <a:rPr lang="en-US"/>
              <a:t>Click icon to add picture</a:t>
            </a:r>
            <a:endParaRPr lang="en-US" dirty="0"/>
          </a:p>
        </p:txBody>
      </p:sp>
      <p:sp>
        <p:nvSpPr>
          <p:cNvPr id="31" name="Text Placeholder 28">
            <a:extLst>
              <a:ext uri="{FF2B5EF4-FFF2-40B4-BE49-F238E27FC236}">
                <a16:creationId xmlns:a16="http://schemas.microsoft.com/office/drawing/2014/main" id="{35959781-AA1F-7789-57AC-F3583B408E73}"/>
              </a:ext>
            </a:extLst>
          </p:cNvPr>
          <p:cNvSpPr>
            <a:spLocks noGrp="1"/>
          </p:cNvSpPr>
          <p:nvPr>
            <p:ph type="body" sz="quarter" idx="28" hasCustomPrompt="1"/>
          </p:nvPr>
        </p:nvSpPr>
        <p:spPr>
          <a:xfrm>
            <a:off x="4617227" y="3064120"/>
            <a:ext cx="2940864" cy="988902"/>
          </a:xfrm>
        </p:spPr>
        <p:txBody>
          <a:bodyPr lIns="0" tIns="0" rIns="0" bIns="0" anchor="b">
            <a:noAutofit/>
          </a:bodyPr>
          <a:lstStyle>
            <a:lvl1pPr marL="0" indent="0" algn="l">
              <a:lnSpc>
                <a:spcPct val="100000"/>
              </a:lnSpc>
              <a:spcBef>
                <a:spcPts val="0"/>
              </a:spcBef>
              <a:buNone/>
              <a:defRPr lang="en-US" sz="2000" b="1" i="0" kern="1200" cap="all" spc="300" baseline="0" dirty="0">
                <a:solidFill>
                  <a:schemeClr val="tx1"/>
                </a:solidFill>
                <a:latin typeface="+mj-lt"/>
                <a:ea typeface="+mn-ea"/>
                <a:cs typeface="Arial Black" panose="020B0604020202020204" pitchFamily="34" charset="0"/>
              </a:defRPr>
            </a:lvl1pPr>
          </a:lstStyle>
          <a:p>
            <a:r>
              <a:rPr lang="en-US" dirty="0"/>
              <a:t>CLICK TO EDIT MASTER SUBTITLE STYLE</a:t>
            </a:r>
          </a:p>
        </p:txBody>
      </p:sp>
      <p:sp>
        <p:nvSpPr>
          <p:cNvPr id="24" name="Content Placeholder 2">
            <a:extLst>
              <a:ext uri="{FF2B5EF4-FFF2-40B4-BE49-F238E27FC236}">
                <a16:creationId xmlns:a16="http://schemas.microsoft.com/office/drawing/2014/main" id="{73AFA26A-367B-C958-6FDA-30DC18B38549}"/>
              </a:ext>
            </a:extLst>
          </p:cNvPr>
          <p:cNvSpPr>
            <a:spLocks noGrp="1"/>
          </p:cNvSpPr>
          <p:nvPr>
            <p:ph idx="12" hasCustomPrompt="1"/>
          </p:nvPr>
        </p:nvSpPr>
        <p:spPr>
          <a:xfrm>
            <a:off x="4617226" y="4066126"/>
            <a:ext cx="2944737" cy="2284667"/>
          </a:xfrm>
        </p:spPr>
        <p:txBody>
          <a:bodyPr tIns="0" bIns="0">
            <a:noAutofit/>
          </a:bodyPr>
          <a:lstStyle>
            <a:lvl1pPr marL="285750" indent="-285750">
              <a:lnSpc>
                <a:spcPct val="100000"/>
              </a:lnSpc>
              <a:buFont typeface="Arial" panose="020B0604020202020204" pitchFamily="34" charset="0"/>
              <a:buChar char="•"/>
              <a:defRPr sz="1400" b="0" i="0">
                <a:latin typeface="+mn-lt"/>
              </a:defRPr>
            </a:lvl1pPr>
            <a:lvl2pPr marL="800100" indent="-342900">
              <a:lnSpc>
                <a:spcPct val="100000"/>
              </a:lnSpc>
              <a:buFont typeface="Arial" panose="020B0604020202020204" pitchFamily="34" charset="0"/>
              <a:buChar char="•"/>
              <a:defRPr sz="1400" b="0" i="0">
                <a:latin typeface="+mn-lt"/>
              </a:defRPr>
            </a:lvl2pPr>
            <a:lvl3pPr marL="1200150" indent="-285750">
              <a:lnSpc>
                <a:spcPct val="100000"/>
              </a:lnSpc>
              <a:buFont typeface="Arial" panose="020B0604020202020204" pitchFamily="34" charset="0"/>
              <a:buChar char="•"/>
              <a:defRPr sz="1400" b="0" i="0">
                <a:latin typeface="+mn-lt"/>
              </a:defRPr>
            </a:lvl3pPr>
            <a:lvl4pPr marL="1657350" indent="-285750">
              <a:lnSpc>
                <a:spcPct val="100000"/>
              </a:lnSpc>
              <a:buFont typeface="Arial" panose="020B0604020202020204" pitchFamily="34" charset="0"/>
              <a:buChar char="•"/>
              <a:defRPr sz="1400" b="0" i="0">
                <a:latin typeface="+mn-lt"/>
              </a:defRPr>
            </a:lvl4pPr>
            <a:lvl5pPr marL="2114550" indent="-285750">
              <a:lnSpc>
                <a:spcPct val="100000"/>
              </a:lnSpc>
              <a:buFont typeface="Arial" panose="020B0604020202020204" pitchFamily="34" charset="0"/>
              <a:buChar char="•"/>
              <a:defRPr sz="1400" b="0" i="0">
                <a:latin typeface="+mn-lt"/>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Oval 3">
            <a:extLst>
              <a:ext uri="{FF2B5EF4-FFF2-40B4-BE49-F238E27FC236}">
                <a16:creationId xmlns:a16="http://schemas.microsoft.com/office/drawing/2014/main" id="{BE993317-B15E-4278-C4C8-D2C8F54AED79}"/>
              </a:ext>
            </a:extLst>
          </p:cNvPr>
          <p:cNvSpPr/>
          <p:nvPr userDrawn="1"/>
        </p:nvSpPr>
        <p:spPr>
          <a:xfrm>
            <a:off x="8836567" y="2070777"/>
            <a:ext cx="956930" cy="956930"/>
          </a:xfrm>
          <a:prstGeom prst="ellipse">
            <a:avLst/>
          </a:prstGeom>
          <a:solidFill>
            <a:schemeClr val="accent1">
              <a:alpha val="7449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25" name="Picture Placeholder 13">
            <a:extLst>
              <a:ext uri="{FF2B5EF4-FFF2-40B4-BE49-F238E27FC236}">
                <a16:creationId xmlns:a16="http://schemas.microsoft.com/office/drawing/2014/main" id="{320E0A84-9337-4401-9D13-157978C60776}"/>
              </a:ext>
            </a:extLst>
          </p:cNvPr>
          <p:cNvSpPr>
            <a:spLocks noGrp="1"/>
          </p:cNvSpPr>
          <p:nvPr>
            <p:ph type="pic" sz="quarter" idx="31"/>
          </p:nvPr>
        </p:nvSpPr>
        <p:spPr>
          <a:xfrm>
            <a:off x="8333421" y="2004710"/>
            <a:ext cx="1159161" cy="1036101"/>
          </a:xfrm>
          <a:noFill/>
        </p:spPr>
        <p:txBody>
          <a:bodyPr anchor="ctr">
            <a:noAutofit/>
          </a:bodyPr>
          <a:lstStyle>
            <a:lvl1pPr algn="ctr">
              <a:defRPr sz="1600"/>
            </a:lvl1pPr>
          </a:lstStyle>
          <a:p>
            <a:r>
              <a:rPr lang="en-US"/>
              <a:t>Click icon to add picture</a:t>
            </a:r>
            <a:endParaRPr lang="en-US" dirty="0"/>
          </a:p>
        </p:txBody>
      </p:sp>
      <p:sp>
        <p:nvSpPr>
          <p:cNvPr id="32" name="Text Placeholder 28">
            <a:extLst>
              <a:ext uri="{FF2B5EF4-FFF2-40B4-BE49-F238E27FC236}">
                <a16:creationId xmlns:a16="http://schemas.microsoft.com/office/drawing/2014/main" id="{AC8F3009-6B00-DF9F-8517-05A826556634}"/>
              </a:ext>
            </a:extLst>
          </p:cNvPr>
          <p:cNvSpPr>
            <a:spLocks noGrp="1"/>
          </p:cNvSpPr>
          <p:nvPr>
            <p:ph type="body" sz="quarter" idx="29" hasCustomPrompt="1"/>
          </p:nvPr>
        </p:nvSpPr>
        <p:spPr>
          <a:xfrm>
            <a:off x="8403008" y="3029583"/>
            <a:ext cx="2940864" cy="988902"/>
          </a:xfrm>
        </p:spPr>
        <p:txBody>
          <a:bodyPr lIns="0" tIns="0" rIns="0" bIns="0" anchor="b">
            <a:noAutofit/>
          </a:bodyPr>
          <a:lstStyle>
            <a:lvl1pPr marL="0" indent="0" algn="l">
              <a:lnSpc>
                <a:spcPct val="100000"/>
              </a:lnSpc>
              <a:spcBef>
                <a:spcPts val="0"/>
              </a:spcBef>
              <a:buNone/>
              <a:defRPr lang="en-US" sz="2000" b="1" i="0" kern="1200" cap="all" spc="300" baseline="0" dirty="0">
                <a:solidFill>
                  <a:schemeClr val="tx1"/>
                </a:solidFill>
                <a:latin typeface="+mj-lt"/>
                <a:ea typeface="+mn-ea"/>
                <a:cs typeface="Arial Black" panose="020B0604020202020204" pitchFamily="34" charset="0"/>
              </a:defRPr>
            </a:lvl1pPr>
          </a:lstStyle>
          <a:p>
            <a:r>
              <a:rPr lang="en-US" dirty="0"/>
              <a:t>CLICK TO EDIT MASTER SUBTITLE STYLE</a:t>
            </a:r>
          </a:p>
        </p:txBody>
      </p:sp>
      <p:sp>
        <p:nvSpPr>
          <p:cNvPr id="23" name="Content Placeholder 2">
            <a:extLst>
              <a:ext uri="{FF2B5EF4-FFF2-40B4-BE49-F238E27FC236}">
                <a16:creationId xmlns:a16="http://schemas.microsoft.com/office/drawing/2014/main" id="{B51E11FB-D524-5781-B4B3-F6E5484F19F3}"/>
              </a:ext>
            </a:extLst>
          </p:cNvPr>
          <p:cNvSpPr>
            <a:spLocks noGrp="1"/>
          </p:cNvSpPr>
          <p:nvPr>
            <p:ph idx="11" hasCustomPrompt="1"/>
          </p:nvPr>
        </p:nvSpPr>
        <p:spPr>
          <a:xfrm>
            <a:off x="8398539" y="4031589"/>
            <a:ext cx="2944737" cy="2284667"/>
          </a:xfrm>
        </p:spPr>
        <p:txBody>
          <a:bodyPr tIns="0" bIns="0">
            <a:noAutofit/>
          </a:bodyPr>
          <a:lstStyle>
            <a:lvl1pPr marL="285750" indent="-285750">
              <a:lnSpc>
                <a:spcPct val="100000"/>
              </a:lnSpc>
              <a:buFont typeface="Arial" panose="020B0604020202020204" pitchFamily="34" charset="0"/>
              <a:buChar char="•"/>
              <a:defRPr sz="1400" b="0" i="0">
                <a:latin typeface="+mn-lt"/>
              </a:defRPr>
            </a:lvl1pPr>
            <a:lvl2pPr marL="800100" indent="-342900">
              <a:lnSpc>
                <a:spcPct val="100000"/>
              </a:lnSpc>
              <a:buFont typeface="Arial" panose="020B0604020202020204" pitchFamily="34" charset="0"/>
              <a:buChar char="•"/>
              <a:defRPr sz="1400" b="0" i="0">
                <a:latin typeface="+mn-lt"/>
              </a:defRPr>
            </a:lvl2pPr>
            <a:lvl3pPr marL="1200150" indent="-285750">
              <a:lnSpc>
                <a:spcPct val="100000"/>
              </a:lnSpc>
              <a:buFont typeface="Arial" panose="020B0604020202020204" pitchFamily="34" charset="0"/>
              <a:buChar char="•"/>
              <a:defRPr sz="1400" b="0" i="0">
                <a:latin typeface="+mn-lt"/>
              </a:defRPr>
            </a:lvl3pPr>
            <a:lvl4pPr marL="1657350" indent="-285750">
              <a:lnSpc>
                <a:spcPct val="100000"/>
              </a:lnSpc>
              <a:buFont typeface="Arial" panose="020B0604020202020204" pitchFamily="34" charset="0"/>
              <a:buChar char="•"/>
              <a:defRPr sz="1400" b="0" i="0">
                <a:latin typeface="+mn-lt"/>
              </a:defRPr>
            </a:lvl4pPr>
            <a:lvl5pPr marL="2114550" indent="-285750">
              <a:lnSpc>
                <a:spcPct val="100000"/>
              </a:lnSpc>
              <a:buFont typeface="Arial" panose="020B0604020202020204" pitchFamily="34" charset="0"/>
              <a:buChar char="•"/>
              <a:defRPr sz="1400" b="0" i="0">
                <a:latin typeface="+mn-lt"/>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A466B1E6-E67B-3B07-B464-6C782D2D21E7}"/>
              </a:ext>
            </a:extLst>
          </p:cNvPr>
          <p:cNvSpPr>
            <a:spLocks noGrp="1"/>
          </p:cNvSpPr>
          <p:nvPr>
            <p:ph type="ftr" sz="quarter" idx="33"/>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2B63D2A3-D5E9-1D68-8AB2-1DB5C21E9126}"/>
              </a:ext>
            </a:extLst>
          </p:cNvPr>
          <p:cNvSpPr>
            <a:spLocks noGrp="1"/>
          </p:cNvSpPr>
          <p:nvPr>
            <p:ph type="sldNum" sz="quarter" idx="34"/>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43516598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5" name="Title 21">
            <a:extLst>
              <a:ext uri="{FF2B5EF4-FFF2-40B4-BE49-F238E27FC236}">
                <a16:creationId xmlns:a16="http://schemas.microsoft.com/office/drawing/2014/main" id="{592F592C-CC3F-8FC0-DAF8-24019474CAB1}"/>
              </a:ext>
            </a:extLst>
          </p:cNvPr>
          <p:cNvSpPr>
            <a:spLocks noGrp="1"/>
          </p:cNvSpPr>
          <p:nvPr>
            <p:ph type="title" hasCustomPrompt="1"/>
          </p:nvPr>
        </p:nvSpPr>
        <p:spPr>
          <a:xfrm>
            <a:off x="847384" y="884982"/>
            <a:ext cx="5744335" cy="979204"/>
          </a:xfrm>
        </p:spPr>
        <p:txBody>
          <a:bodyPr lIns="0" tIns="0" rIns="0" bIns="0" anchor="t">
            <a:noAutofit/>
          </a:bodyPr>
          <a:lstStyle>
            <a:lvl1pPr>
              <a:defRPr sz="3600" baseline="0">
                <a:latin typeface="+mj-lt"/>
              </a:defRPr>
            </a:lvl1pPr>
          </a:lstStyle>
          <a:p>
            <a:r>
              <a:rPr lang="en-US" dirty="0"/>
              <a:t>CLICK TO EDIT MASTER TITLE</a:t>
            </a:r>
          </a:p>
        </p:txBody>
      </p:sp>
      <p:sp>
        <p:nvSpPr>
          <p:cNvPr id="13" name="Text Placeholder 2">
            <a:extLst>
              <a:ext uri="{FF2B5EF4-FFF2-40B4-BE49-F238E27FC236}">
                <a16:creationId xmlns:a16="http://schemas.microsoft.com/office/drawing/2014/main" id="{ED5AF112-F5BD-9AA8-0E64-A6972333DDB1}"/>
              </a:ext>
            </a:extLst>
          </p:cNvPr>
          <p:cNvSpPr>
            <a:spLocks noGrp="1"/>
          </p:cNvSpPr>
          <p:nvPr>
            <p:ph type="body" idx="1"/>
          </p:nvPr>
        </p:nvSpPr>
        <p:spPr>
          <a:xfrm>
            <a:off x="855915" y="2046038"/>
            <a:ext cx="4831207" cy="3568139"/>
          </a:xfrm>
        </p:spPr>
        <p:txBody>
          <a:bodyPr lIns="0" tIns="0" rIns="0" bIns="0">
            <a:noAutofit/>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9" name="Picture Placeholder 8">
            <a:extLst>
              <a:ext uri="{FF2B5EF4-FFF2-40B4-BE49-F238E27FC236}">
                <a16:creationId xmlns:a16="http://schemas.microsoft.com/office/drawing/2014/main" id="{DD9A5508-A146-4C36-FF14-5B78325C526D}"/>
              </a:ext>
            </a:extLst>
          </p:cNvPr>
          <p:cNvSpPr>
            <a:spLocks noGrp="1"/>
          </p:cNvSpPr>
          <p:nvPr>
            <p:ph type="pic" sz="quarter" idx="12"/>
          </p:nvPr>
        </p:nvSpPr>
        <p:spPr>
          <a:xfrm>
            <a:off x="7868966" y="1112838"/>
            <a:ext cx="3475649" cy="4975225"/>
          </a:xfrm>
          <a:solidFill>
            <a:schemeClr val="accent1">
              <a:lumMod val="20000"/>
              <a:lumOff val="80000"/>
            </a:schemeClr>
          </a:solidFill>
        </p:spPr>
        <p:txBody>
          <a:bodyPr anchor="ctr"/>
          <a:lstStyle>
            <a:lvl1pPr algn="ctr">
              <a:defRPr/>
            </a:lvl1pPr>
          </a:lstStyle>
          <a:p>
            <a:r>
              <a:rPr lang="en-US"/>
              <a:t>Click icon to add picture</a:t>
            </a:r>
            <a:endParaRPr lang="en-US" dirty="0"/>
          </a:p>
        </p:txBody>
      </p:sp>
      <p:sp>
        <p:nvSpPr>
          <p:cNvPr id="14" name="Text Placeholder 10">
            <a:extLst>
              <a:ext uri="{FF2B5EF4-FFF2-40B4-BE49-F238E27FC236}">
                <a16:creationId xmlns:a16="http://schemas.microsoft.com/office/drawing/2014/main" id="{104F5115-4987-5C8E-E191-E06A29A553D3}"/>
              </a:ext>
            </a:extLst>
          </p:cNvPr>
          <p:cNvSpPr>
            <a:spLocks noGrp="1"/>
          </p:cNvSpPr>
          <p:nvPr>
            <p:ph type="body" sz="quarter" idx="13"/>
          </p:nvPr>
        </p:nvSpPr>
        <p:spPr>
          <a:xfrm>
            <a:off x="7010733" y="2803273"/>
            <a:ext cx="2121408" cy="2121408"/>
          </a:xfrm>
          <a:prstGeom prst="ellipse">
            <a:avLst/>
          </a:prstGeom>
          <a:solidFill>
            <a:schemeClr val="accent1">
              <a:alpha val="72000"/>
            </a:schemeClr>
          </a:solidFill>
        </p:spPr>
        <p:txBody>
          <a:bodyPr/>
          <a:lstStyle>
            <a:lvl1pPr>
              <a:defRPr sz="300">
                <a:solidFill>
                  <a:schemeClr val="accent1">
                    <a:alpha val="0"/>
                  </a:schemeClr>
                </a:solidFill>
              </a:defRPr>
            </a:lvl1pPr>
          </a:lstStyle>
          <a:p>
            <a:pPr lvl="0"/>
            <a:r>
              <a:rPr lang="en-US"/>
              <a:t>Click to edit Master text styles</a:t>
            </a:r>
          </a:p>
        </p:txBody>
      </p:sp>
      <p:sp>
        <p:nvSpPr>
          <p:cNvPr id="15" name="Text Placeholder 10">
            <a:extLst>
              <a:ext uri="{FF2B5EF4-FFF2-40B4-BE49-F238E27FC236}">
                <a16:creationId xmlns:a16="http://schemas.microsoft.com/office/drawing/2014/main" id="{1EA969D2-43E7-374C-2BD3-3ED94ADEAE97}"/>
              </a:ext>
            </a:extLst>
          </p:cNvPr>
          <p:cNvSpPr>
            <a:spLocks noGrp="1"/>
          </p:cNvSpPr>
          <p:nvPr>
            <p:ph type="body" sz="quarter" idx="14"/>
          </p:nvPr>
        </p:nvSpPr>
        <p:spPr>
          <a:xfrm>
            <a:off x="11258537" y="4711495"/>
            <a:ext cx="192024" cy="1033272"/>
          </a:xfrm>
          <a:prstGeom prst="rect">
            <a:avLst/>
          </a:prstGeom>
          <a:solidFill>
            <a:schemeClr val="accent1">
              <a:alpha val="83000"/>
            </a:schemeClr>
          </a:solidFill>
        </p:spPr>
        <p:txBody>
          <a:bodyPr/>
          <a:lstStyle>
            <a:lvl1pPr>
              <a:defRPr sz="300">
                <a:solidFill>
                  <a:schemeClr val="accent1">
                    <a:alpha val="0"/>
                  </a:schemeClr>
                </a:solidFill>
              </a:defRPr>
            </a:lvl1pPr>
          </a:lstStyle>
          <a:p>
            <a:pPr lvl="0"/>
            <a:r>
              <a:rPr lang="en-US"/>
              <a:t>Click to edit Master text styles</a:t>
            </a:r>
          </a:p>
        </p:txBody>
      </p:sp>
      <p:sp>
        <p:nvSpPr>
          <p:cNvPr id="3" name="Footer Placeholder 2">
            <a:extLst>
              <a:ext uri="{FF2B5EF4-FFF2-40B4-BE49-F238E27FC236}">
                <a16:creationId xmlns:a16="http://schemas.microsoft.com/office/drawing/2014/main" id="{8DE7E217-DB17-AA1B-8753-DBFDF42AB32F}"/>
              </a:ext>
            </a:extLst>
          </p:cNvPr>
          <p:cNvSpPr>
            <a:spLocks noGrp="1"/>
          </p:cNvSpPr>
          <p:nvPr>
            <p:ph type="ftr" sz="quarter" idx="10"/>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CD6FA3F1-16D7-20B8-B929-59317A576C99}"/>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83057956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pic>
        <p:nvPicPr>
          <p:cNvPr id="3" name="Picture 2" descr="Large walking intersection with one lone person">
            <a:extLst>
              <a:ext uri="{FF2B5EF4-FFF2-40B4-BE49-F238E27FC236}">
                <a16:creationId xmlns:a16="http://schemas.microsoft.com/office/drawing/2014/main" id="{09010683-ED2B-BF6C-90F9-AF09D38DB677}"/>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0"/>
                    </a14:imgEffect>
                    <a14:imgEffect>
                      <a14:brightnessContrast bright="27000" contrast="5000"/>
                    </a14:imgEffect>
                  </a14:imgLayer>
                </a14:imgProps>
              </a:ext>
              <a:ext uri="{28A0092B-C50C-407E-A947-70E740481C1C}">
                <a14:useLocalDpi xmlns:a14="http://schemas.microsoft.com/office/drawing/2010/main"/>
              </a:ext>
            </a:extLst>
          </a:blip>
          <a:srcRect/>
          <a:stretch/>
        </p:blipFill>
        <p:spPr>
          <a:xfrm>
            <a:off x="0" y="1"/>
            <a:ext cx="11811000" cy="6858000"/>
          </a:xfrm>
          <a:prstGeom prst="rect">
            <a:avLst/>
          </a:prstGeom>
        </p:spPr>
      </p:pic>
      <p:sp>
        <p:nvSpPr>
          <p:cNvPr id="13" name="Freeform 12">
            <a:extLst>
              <a:ext uri="{FF2B5EF4-FFF2-40B4-BE49-F238E27FC236}">
                <a16:creationId xmlns:a16="http://schemas.microsoft.com/office/drawing/2014/main" id="{C7A66511-B85E-197E-52D6-398E0BABD4A3}"/>
              </a:ext>
            </a:extLst>
          </p:cNvPr>
          <p:cNvSpPr/>
          <p:nvPr userDrawn="1"/>
        </p:nvSpPr>
        <p:spPr>
          <a:xfrm>
            <a:off x="777819" y="0"/>
            <a:ext cx="8272488" cy="6858000"/>
          </a:xfrm>
          <a:custGeom>
            <a:avLst/>
            <a:gdLst>
              <a:gd name="connsiteX0" fmla="*/ 2449074 w 8272488"/>
              <a:gd name="connsiteY0" fmla="*/ 0 h 6858000"/>
              <a:gd name="connsiteX1" fmla="*/ 5823415 w 8272488"/>
              <a:gd name="connsiteY1" fmla="*/ 0 h 6858000"/>
              <a:gd name="connsiteX2" fmla="*/ 5929477 w 8272488"/>
              <a:gd name="connsiteY2" fmla="*/ 47950 h 6858000"/>
              <a:gd name="connsiteX3" fmla="*/ 8272488 w 8272488"/>
              <a:gd name="connsiteY3" fmla="*/ 3776315 h 6858000"/>
              <a:gd name="connsiteX4" fmla="*/ 7025715 w 8272488"/>
              <a:gd name="connsiteY4" fmla="*/ 6735959 h 6858000"/>
              <a:gd name="connsiteX5" fmla="*/ 6893036 w 8272488"/>
              <a:gd name="connsiteY5" fmla="*/ 6858000 h 6858000"/>
              <a:gd name="connsiteX6" fmla="*/ 1379452 w 8272488"/>
              <a:gd name="connsiteY6" fmla="*/ 6858000 h 6858000"/>
              <a:gd name="connsiteX7" fmla="*/ 1246773 w 8272488"/>
              <a:gd name="connsiteY7" fmla="*/ 6735959 h 6858000"/>
              <a:gd name="connsiteX8" fmla="*/ 0 w 8272488"/>
              <a:gd name="connsiteY8" fmla="*/ 3776315 h 6858000"/>
              <a:gd name="connsiteX9" fmla="*/ 2343012 w 8272488"/>
              <a:gd name="connsiteY9" fmla="*/ 4795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72488" h="6858000">
                <a:moveTo>
                  <a:pt x="2449074" y="0"/>
                </a:moveTo>
                <a:lnTo>
                  <a:pt x="5823415" y="0"/>
                </a:lnTo>
                <a:lnTo>
                  <a:pt x="5929477" y="47950"/>
                </a:lnTo>
                <a:cubicBezTo>
                  <a:pt x="7315814" y="715956"/>
                  <a:pt x="8272488" y="2134414"/>
                  <a:pt x="8272488" y="3776315"/>
                </a:cubicBezTo>
                <a:cubicBezTo>
                  <a:pt x="8272488" y="4936354"/>
                  <a:pt x="7794942" y="5984857"/>
                  <a:pt x="7025715" y="6735959"/>
                </a:cubicBezTo>
                <a:lnTo>
                  <a:pt x="6893036" y="6858000"/>
                </a:lnTo>
                <a:lnTo>
                  <a:pt x="1379452" y="6858000"/>
                </a:lnTo>
                <a:lnTo>
                  <a:pt x="1246773" y="6735959"/>
                </a:lnTo>
                <a:cubicBezTo>
                  <a:pt x="477546" y="5984857"/>
                  <a:pt x="0" y="4936354"/>
                  <a:pt x="0" y="3776315"/>
                </a:cubicBezTo>
                <a:cubicBezTo>
                  <a:pt x="0" y="2134414"/>
                  <a:pt x="956674" y="715956"/>
                  <a:pt x="2343012" y="47950"/>
                </a:cubicBezTo>
                <a:close/>
              </a:path>
            </a:pathLst>
          </a:custGeom>
          <a:solidFill>
            <a:schemeClr val="accent1">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1"/>
              </a:solidFill>
            </a:endParaRPr>
          </a:p>
        </p:txBody>
      </p:sp>
      <p:sp>
        <p:nvSpPr>
          <p:cNvPr id="2" name="Title 1">
            <a:extLst>
              <a:ext uri="{FF2B5EF4-FFF2-40B4-BE49-F238E27FC236}">
                <a16:creationId xmlns:a16="http://schemas.microsoft.com/office/drawing/2014/main" id="{71A36714-0A6D-7D0D-3336-B8081C409BA0}"/>
              </a:ext>
            </a:extLst>
          </p:cNvPr>
          <p:cNvSpPr>
            <a:spLocks noGrp="1"/>
          </p:cNvSpPr>
          <p:nvPr>
            <p:ph type="title" hasCustomPrompt="1"/>
          </p:nvPr>
        </p:nvSpPr>
        <p:spPr>
          <a:xfrm>
            <a:off x="1907196" y="2188196"/>
            <a:ext cx="5985159" cy="1594507"/>
          </a:xfrm>
        </p:spPr>
        <p:txBody>
          <a:bodyPr lIns="0" tIns="0" rIns="0" bIns="0" anchor="b">
            <a:noAutofit/>
          </a:bodyPr>
          <a:lstStyle>
            <a:lvl1pPr>
              <a:defRPr sz="3600" b="1" i="0" baseline="0">
                <a:solidFill>
                  <a:schemeClr val="tx1"/>
                </a:solidFill>
                <a:latin typeface="+mj-lt"/>
                <a:cs typeface="Arial Black" panose="020B0604020202020204" pitchFamily="34" charset="0"/>
              </a:defRPr>
            </a:lvl1pPr>
          </a:lstStyle>
          <a:p>
            <a:r>
              <a:rPr lang="en-US" dirty="0"/>
              <a:t>CLICK TO EDIT MASTER TITLE STYLE</a:t>
            </a:r>
          </a:p>
        </p:txBody>
      </p:sp>
      <p:sp>
        <p:nvSpPr>
          <p:cNvPr id="11" name="Text Placeholder 2">
            <a:extLst>
              <a:ext uri="{FF2B5EF4-FFF2-40B4-BE49-F238E27FC236}">
                <a16:creationId xmlns:a16="http://schemas.microsoft.com/office/drawing/2014/main" id="{CFA9DBC5-E4A8-5230-9CE1-902849869495}"/>
              </a:ext>
            </a:extLst>
          </p:cNvPr>
          <p:cNvSpPr>
            <a:spLocks noGrp="1"/>
          </p:cNvSpPr>
          <p:nvPr>
            <p:ph type="body" idx="1"/>
          </p:nvPr>
        </p:nvSpPr>
        <p:spPr>
          <a:xfrm>
            <a:off x="1907196" y="3790988"/>
            <a:ext cx="5444517" cy="1731890"/>
          </a:xfrm>
        </p:spPr>
        <p:txBody>
          <a:bodyPr lIns="0" tIns="0" rIns="0" bIns="0" anchor="t">
            <a:noAutofit/>
          </a:bodyPr>
          <a:lstStyle>
            <a:lvl1pPr marL="0" indent="0">
              <a:buNone/>
              <a:defRPr sz="1800" b="0" i="0">
                <a:solidFill>
                  <a:schemeClr val="tx1"/>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0" name="Rectangle 9">
            <a:extLst>
              <a:ext uri="{FF2B5EF4-FFF2-40B4-BE49-F238E27FC236}">
                <a16:creationId xmlns:a16="http://schemas.microsoft.com/office/drawing/2014/main" id="{829F29DD-6F0C-B005-FD16-89C061AE31C9}"/>
              </a:ext>
            </a:extLst>
          </p:cNvPr>
          <p:cNvSpPr/>
          <p:nvPr userDrawn="1"/>
        </p:nvSpPr>
        <p:spPr>
          <a:xfrm>
            <a:off x="10408059" y="1151133"/>
            <a:ext cx="190346" cy="1037063"/>
          </a:xfrm>
          <a:prstGeom prst="rect">
            <a:avLst/>
          </a:prstGeom>
          <a:solidFill>
            <a:schemeClr val="accent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12" name="Rectangle 11">
            <a:extLst>
              <a:ext uri="{FF2B5EF4-FFF2-40B4-BE49-F238E27FC236}">
                <a16:creationId xmlns:a16="http://schemas.microsoft.com/office/drawing/2014/main" id="{67980795-C54D-B27A-60D2-8758CAF840E2}"/>
              </a:ext>
            </a:extLst>
          </p:cNvPr>
          <p:cNvSpPr/>
          <p:nvPr userDrawn="1"/>
        </p:nvSpPr>
        <p:spPr>
          <a:xfrm>
            <a:off x="10987993" y="114070"/>
            <a:ext cx="190346" cy="1037063"/>
          </a:xfrm>
          <a:prstGeom prst="rect">
            <a:avLst/>
          </a:prstGeom>
          <a:solidFill>
            <a:schemeClr val="accent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4" name="Footer Placeholder 3">
            <a:extLst>
              <a:ext uri="{FF2B5EF4-FFF2-40B4-BE49-F238E27FC236}">
                <a16:creationId xmlns:a16="http://schemas.microsoft.com/office/drawing/2014/main" id="{7B05DD54-AC6C-8FD6-3ABF-282F1F124B40}"/>
              </a:ext>
            </a:extLst>
          </p:cNvPr>
          <p:cNvSpPr>
            <a:spLocks noGrp="1"/>
          </p:cNvSpPr>
          <p:nvPr>
            <p:ph type="ftr" sz="quarter" idx="10"/>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22CBBA03-8EAF-9651-6DC8-7316BA1FE5F7}"/>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527203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hasCustomPrompt="1"/>
          </p:nvPr>
        </p:nvSpPr>
        <p:spPr>
          <a:xfrm>
            <a:off x="6696222" y="654637"/>
            <a:ext cx="4834517" cy="2774361"/>
          </a:xfrm>
        </p:spPr>
        <p:txBody>
          <a:bodyPr lIns="0" tIns="0" rIns="0" bIns="0" anchor="b">
            <a:noAutofit/>
          </a:bodyPr>
          <a:lstStyle>
            <a:lvl1pPr>
              <a:defRPr sz="3600" cap="all" baseline="0"/>
            </a:lvl1pPr>
          </a:lstStyle>
          <a:p>
            <a:r>
              <a:rPr lang="en-US" dirty="0"/>
              <a:t>CLICK TO EDIT MASTER TITLE STYLE</a:t>
            </a:r>
          </a:p>
        </p:txBody>
      </p:sp>
      <p:sp>
        <p:nvSpPr>
          <p:cNvPr id="5" name="Picture Placeholder 4">
            <a:extLst>
              <a:ext uri="{FF2B5EF4-FFF2-40B4-BE49-F238E27FC236}">
                <a16:creationId xmlns:a16="http://schemas.microsoft.com/office/drawing/2014/main" id="{346650F3-FE62-E3A1-C1F7-6A7E767D0045}"/>
              </a:ext>
            </a:extLst>
          </p:cNvPr>
          <p:cNvSpPr>
            <a:spLocks noGrp="1"/>
          </p:cNvSpPr>
          <p:nvPr>
            <p:ph type="pic" sz="quarter" idx="10"/>
          </p:nvPr>
        </p:nvSpPr>
        <p:spPr>
          <a:xfrm>
            <a:off x="1395412" y="653461"/>
            <a:ext cx="4597556" cy="5549900"/>
          </a:xfrm>
        </p:spPr>
        <p:txBody>
          <a:bodyPr/>
          <a:lstStyle/>
          <a:p>
            <a:r>
              <a:rPr lang="en-US"/>
              <a:t>Click icon to add picture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hasCustomPrompt="1"/>
          </p:nvPr>
        </p:nvSpPr>
        <p:spPr>
          <a:xfrm>
            <a:off x="6696221" y="3429000"/>
            <a:ext cx="4834517" cy="2774361"/>
          </a:xfrm>
        </p:spPr>
        <p:txBody>
          <a:bodyPr lIns="0" tIns="0" rIns="0" bIns="0">
            <a:noAutofit/>
          </a:bodyPr>
          <a:lstStyle>
            <a:lvl1pPr marL="0" indent="0">
              <a:buNone/>
              <a:defRPr sz="2000" cap="all" baseline="0"/>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27822712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ADE39F4-E652-D021-FAC3-9A057954548D}"/>
              </a:ext>
            </a:extLst>
          </p:cNvPr>
          <p:cNvSpPr/>
          <p:nvPr userDrawn="1"/>
        </p:nvSpPr>
        <p:spPr>
          <a:xfrm>
            <a:off x="0" y="0"/>
            <a:ext cx="453347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22" name="Title 21">
            <a:extLst>
              <a:ext uri="{FF2B5EF4-FFF2-40B4-BE49-F238E27FC236}">
                <a16:creationId xmlns:a16="http://schemas.microsoft.com/office/drawing/2014/main" id="{993F1580-C478-6F3E-90EC-651483EF7BEF}"/>
              </a:ext>
            </a:extLst>
          </p:cNvPr>
          <p:cNvSpPr>
            <a:spLocks noGrp="1"/>
          </p:cNvSpPr>
          <p:nvPr>
            <p:ph type="title" hasCustomPrompt="1"/>
          </p:nvPr>
        </p:nvSpPr>
        <p:spPr>
          <a:xfrm>
            <a:off x="847384" y="884981"/>
            <a:ext cx="10506416" cy="1128519"/>
          </a:xfrm>
        </p:spPr>
        <p:txBody>
          <a:bodyPr lIns="0" tIns="0" rIns="0" bIns="0" anchor="t">
            <a:noAutofit/>
          </a:bodyPr>
          <a:lstStyle>
            <a:lvl1pPr>
              <a:defRPr sz="3600" baseline="0">
                <a:solidFill>
                  <a:schemeClr val="tx1"/>
                </a:solidFill>
              </a:defRPr>
            </a:lvl1pPr>
          </a:lstStyle>
          <a:p>
            <a:r>
              <a:rPr lang="en-US" dirty="0"/>
              <a:t>CLICK TO EDIT MASTER TITLE STYLE</a:t>
            </a:r>
          </a:p>
        </p:txBody>
      </p:sp>
      <p:sp>
        <p:nvSpPr>
          <p:cNvPr id="9" name="Picture Placeholder 8">
            <a:extLst>
              <a:ext uri="{FF2B5EF4-FFF2-40B4-BE49-F238E27FC236}">
                <a16:creationId xmlns:a16="http://schemas.microsoft.com/office/drawing/2014/main" id="{6763DD79-6EE3-B8D8-0CBF-2151E3515904}"/>
              </a:ext>
            </a:extLst>
          </p:cNvPr>
          <p:cNvSpPr>
            <a:spLocks noGrp="1"/>
          </p:cNvSpPr>
          <p:nvPr>
            <p:ph type="pic" sz="quarter" idx="11"/>
          </p:nvPr>
        </p:nvSpPr>
        <p:spPr>
          <a:xfrm>
            <a:off x="846438" y="2090460"/>
            <a:ext cx="4729163" cy="3271838"/>
          </a:xfrm>
          <a:custGeom>
            <a:avLst/>
            <a:gdLst>
              <a:gd name="connsiteX0" fmla="*/ 0 w 4729163"/>
              <a:gd name="connsiteY0" fmla="*/ 0 h 3271838"/>
              <a:gd name="connsiteX1" fmla="*/ 4729163 w 4729163"/>
              <a:gd name="connsiteY1" fmla="*/ 0 h 3271838"/>
              <a:gd name="connsiteX2" fmla="*/ 4729163 w 4729163"/>
              <a:gd name="connsiteY2" fmla="*/ 1519113 h 3271838"/>
              <a:gd name="connsiteX3" fmla="*/ 4674888 w 4729163"/>
              <a:gd name="connsiteY3" fmla="*/ 1524585 h 3271838"/>
              <a:gd name="connsiteX4" fmla="*/ 4145679 w 4729163"/>
              <a:gd name="connsiteY4" fmla="*/ 2173901 h 3271838"/>
              <a:gd name="connsiteX5" fmla="*/ 4674888 w 4729163"/>
              <a:gd name="connsiteY5" fmla="*/ 2823218 h 3271838"/>
              <a:gd name="connsiteX6" fmla="*/ 4729163 w 4729163"/>
              <a:gd name="connsiteY6" fmla="*/ 2828689 h 3271838"/>
              <a:gd name="connsiteX7" fmla="*/ 4729163 w 4729163"/>
              <a:gd name="connsiteY7" fmla="*/ 3271838 h 3271838"/>
              <a:gd name="connsiteX8" fmla="*/ 0 w 4729163"/>
              <a:gd name="connsiteY8" fmla="*/ 3271838 h 3271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29163" h="3271838">
                <a:moveTo>
                  <a:pt x="0" y="0"/>
                </a:moveTo>
                <a:lnTo>
                  <a:pt x="4729163" y="0"/>
                </a:lnTo>
                <a:lnTo>
                  <a:pt x="4729163" y="1519113"/>
                </a:lnTo>
                <a:lnTo>
                  <a:pt x="4674888" y="1524585"/>
                </a:lnTo>
                <a:cubicBezTo>
                  <a:pt x="4372869" y="1586387"/>
                  <a:pt x="4145679" y="1853613"/>
                  <a:pt x="4145679" y="2173901"/>
                </a:cubicBezTo>
                <a:cubicBezTo>
                  <a:pt x="4145679" y="2494190"/>
                  <a:pt x="4372869" y="2761416"/>
                  <a:pt x="4674888" y="2823218"/>
                </a:cubicBezTo>
                <a:lnTo>
                  <a:pt x="4729163" y="2828689"/>
                </a:lnTo>
                <a:lnTo>
                  <a:pt x="4729163" y="3271838"/>
                </a:lnTo>
                <a:lnTo>
                  <a:pt x="0" y="3271838"/>
                </a:lnTo>
                <a:close/>
              </a:path>
            </a:pathLst>
          </a:custGeom>
          <a:solidFill>
            <a:schemeClr val="accent1">
              <a:lumMod val="20000"/>
              <a:lumOff val="80000"/>
            </a:schemeClr>
          </a:solidFill>
        </p:spPr>
        <p:txBody>
          <a:bodyPr wrap="square" anchor="ctr">
            <a:noAutofit/>
          </a:bodyPr>
          <a:lstStyle>
            <a:lvl1pPr algn="ctr">
              <a:defRPr/>
            </a:lvl1pPr>
          </a:lstStyle>
          <a:p>
            <a:r>
              <a:rPr lang="en-US"/>
              <a:t>Click icon to add picture</a:t>
            </a:r>
            <a:endParaRPr lang="en-US" dirty="0"/>
          </a:p>
        </p:txBody>
      </p:sp>
      <p:sp>
        <p:nvSpPr>
          <p:cNvPr id="3" name="Text Placeholder 2">
            <a:extLst>
              <a:ext uri="{FF2B5EF4-FFF2-40B4-BE49-F238E27FC236}">
                <a16:creationId xmlns:a16="http://schemas.microsoft.com/office/drawing/2014/main" id="{2E65DE34-CDB7-41F7-A95A-592B99558C69}"/>
              </a:ext>
            </a:extLst>
          </p:cNvPr>
          <p:cNvSpPr>
            <a:spLocks noGrp="1"/>
          </p:cNvSpPr>
          <p:nvPr>
            <p:ph type="body" idx="1"/>
          </p:nvPr>
        </p:nvSpPr>
        <p:spPr>
          <a:xfrm>
            <a:off x="6978650" y="2087562"/>
            <a:ext cx="4375150" cy="3891067"/>
          </a:xfrm>
        </p:spPr>
        <p:txBody>
          <a:bodyPr lIns="0" tIns="0" rIns="0" bIns="0">
            <a:noAutofit/>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0" name="Oval 9">
            <a:extLst>
              <a:ext uri="{FF2B5EF4-FFF2-40B4-BE49-F238E27FC236}">
                <a16:creationId xmlns:a16="http://schemas.microsoft.com/office/drawing/2014/main" id="{AE3A22C8-6F2C-1CDE-8309-91BEE025D4F6}"/>
              </a:ext>
              <a:ext uri="{C183D7F6-B498-43B3-948B-1728B52AA6E4}">
                <adec:decorative xmlns:adec="http://schemas.microsoft.com/office/drawing/2017/decorative" val="1"/>
              </a:ext>
            </a:extLst>
          </p:cNvPr>
          <p:cNvSpPr/>
          <p:nvPr userDrawn="1"/>
        </p:nvSpPr>
        <p:spPr>
          <a:xfrm>
            <a:off x="4992117" y="3601579"/>
            <a:ext cx="1325563" cy="1325563"/>
          </a:xfrm>
          <a:prstGeom prst="ellipse">
            <a:avLst/>
          </a:prstGeom>
          <a:solidFill>
            <a:schemeClr val="accent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2" name="Footer Placeholder 1">
            <a:extLst>
              <a:ext uri="{FF2B5EF4-FFF2-40B4-BE49-F238E27FC236}">
                <a16:creationId xmlns:a16="http://schemas.microsoft.com/office/drawing/2014/main" id="{6CD6503F-0A61-068C-55A7-DCFF406FB31E}"/>
              </a:ext>
            </a:extLst>
          </p:cNvPr>
          <p:cNvSpPr>
            <a:spLocks noGrp="1"/>
          </p:cNvSpPr>
          <p:nvPr>
            <p:ph type="ftr" sz="quarter" idx="12"/>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CCAB612C-940F-4C41-D28D-9328F1524163}"/>
              </a:ext>
            </a:extLst>
          </p:cNvPr>
          <p:cNvSpPr>
            <a:spLocks noGrp="1"/>
          </p:cNvSpPr>
          <p:nvPr>
            <p:ph type="sldNum" sz="quarter" idx="13"/>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28026350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pic>
        <p:nvPicPr>
          <p:cNvPr id="37" name="Picture 36" descr="A picture containing accessory&#10;&#10;Description automatically generated">
            <a:extLst>
              <a:ext uri="{FF2B5EF4-FFF2-40B4-BE49-F238E27FC236}">
                <a16:creationId xmlns:a16="http://schemas.microsoft.com/office/drawing/2014/main" id="{C36ADBF6-BB82-4096-70C0-7517A47A412F}"/>
              </a:ext>
            </a:extLst>
          </p:cNvPr>
          <p:cNvPicPr>
            <a:picLocks noChangeAspect="1"/>
          </p:cNvPicPr>
          <p:nvPr userDrawn="1"/>
        </p:nvPicPr>
        <p:blipFill>
          <a:blip r:embed="rId2" cstate="print">
            <a:grayscl/>
            <a:extLst>
              <a:ext uri="{BEBA8EAE-BF5A-486C-A8C5-ECC9F3942E4B}">
                <a14:imgProps xmlns:a14="http://schemas.microsoft.com/office/drawing/2010/main">
                  <a14:imgLayer r:embed="rId3">
                    <a14:imgEffect>
                      <a14:colorTemperature colorTemp="4700"/>
                    </a14:imgEffect>
                    <a14:imgEffect>
                      <a14:saturation sat="33000"/>
                    </a14:imgEffect>
                    <a14:imgEffect>
                      <a14:brightnessContrast contrast="40000"/>
                    </a14:imgEffect>
                  </a14:imgLayer>
                </a14:imgProps>
              </a:ext>
              <a:ext uri="{28A0092B-C50C-407E-A947-70E740481C1C}">
                <a14:useLocalDpi xmlns:a14="http://schemas.microsoft.com/office/drawing/2010/main"/>
              </a:ext>
            </a:extLst>
          </a:blip>
          <a:srcRect r="21975" b="1533"/>
          <a:stretch>
            <a:fillRect/>
          </a:stretch>
        </p:blipFill>
        <p:spPr>
          <a:xfrm rot="8325578">
            <a:off x="-1775001" y="-1607470"/>
            <a:ext cx="10567962" cy="8905077"/>
          </a:xfrm>
          <a:custGeom>
            <a:avLst/>
            <a:gdLst>
              <a:gd name="connsiteX0" fmla="*/ 6047036 w 10567962"/>
              <a:gd name="connsiteY0" fmla="*/ 8905077 h 8905077"/>
              <a:gd name="connsiteX1" fmla="*/ 0 w 10567962"/>
              <a:gd name="connsiteY1" fmla="*/ 3603767 h 8905077"/>
              <a:gd name="connsiteX2" fmla="*/ 0 w 10567962"/>
              <a:gd name="connsiteY2" fmla="*/ 0 h 8905077"/>
              <a:gd name="connsiteX3" fmla="*/ 6292508 w 10567962"/>
              <a:gd name="connsiteY3" fmla="*/ 0 h 8905077"/>
              <a:gd name="connsiteX4" fmla="*/ 10567962 w 10567962"/>
              <a:gd name="connsiteY4" fmla="*/ 3748201 h 8905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67962" h="8905077">
                <a:moveTo>
                  <a:pt x="6047036" y="8905077"/>
                </a:moveTo>
                <a:lnTo>
                  <a:pt x="0" y="3603767"/>
                </a:lnTo>
                <a:lnTo>
                  <a:pt x="0" y="0"/>
                </a:lnTo>
                <a:lnTo>
                  <a:pt x="6292508" y="0"/>
                </a:lnTo>
                <a:lnTo>
                  <a:pt x="10567962" y="3748201"/>
                </a:lnTo>
                <a:close/>
              </a:path>
            </a:pathLst>
          </a:custGeom>
        </p:spPr>
      </p:pic>
      <p:sp>
        <p:nvSpPr>
          <p:cNvPr id="14" name="Freeform 13">
            <a:extLst>
              <a:ext uri="{FF2B5EF4-FFF2-40B4-BE49-F238E27FC236}">
                <a16:creationId xmlns:a16="http://schemas.microsoft.com/office/drawing/2014/main" id="{FA127B08-9EC5-3FDF-B7CC-DF3587255E18}"/>
              </a:ext>
            </a:extLst>
          </p:cNvPr>
          <p:cNvSpPr/>
          <p:nvPr userDrawn="1"/>
        </p:nvSpPr>
        <p:spPr>
          <a:xfrm>
            <a:off x="925160" y="4144752"/>
            <a:ext cx="4788322" cy="2713249"/>
          </a:xfrm>
          <a:custGeom>
            <a:avLst/>
            <a:gdLst>
              <a:gd name="connsiteX0" fmla="*/ 2394161 w 4788322"/>
              <a:gd name="connsiteY0" fmla="*/ 0 h 2713249"/>
              <a:gd name="connsiteX1" fmla="*/ 4788322 w 4788322"/>
              <a:gd name="connsiteY1" fmla="*/ 2394161 h 2713249"/>
              <a:gd name="connsiteX2" fmla="*/ 4775962 w 4788322"/>
              <a:gd name="connsiteY2" fmla="*/ 2638950 h 2713249"/>
              <a:gd name="connsiteX3" fmla="*/ 4764622 w 4788322"/>
              <a:gd name="connsiteY3" fmla="*/ 2713249 h 2713249"/>
              <a:gd name="connsiteX4" fmla="*/ 23700 w 4788322"/>
              <a:gd name="connsiteY4" fmla="*/ 2713249 h 2713249"/>
              <a:gd name="connsiteX5" fmla="*/ 12361 w 4788322"/>
              <a:gd name="connsiteY5" fmla="*/ 2638950 h 2713249"/>
              <a:gd name="connsiteX6" fmla="*/ 0 w 4788322"/>
              <a:gd name="connsiteY6" fmla="*/ 2394161 h 2713249"/>
              <a:gd name="connsiteX7" fmla="*/ 2394161 w 4788322"/>
              <a:gd name="connsiteY7" fmla="*/ 0 h 2713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88322" h="2713249">
                <a:moveTo>
                  <a:pt x="2394161" y="0"/>
                </a:moveTo>
                <a:cubicBezTo>
                  <a:pt x="3716420" y="0"/>
                  <a:pt x="4788322" y="1071902"/>
                  <a:pt x="4788322" y="2394161"/>
                </a:cubicBezTo>
                <a:cubicBezTo>
                  <a:pt x="4788322" y="2476803"/>
                  <a:pt x="4784135" y="2558466"/>
                  <a:pt x="4775962" y="2638950"/>
                </a:cubicBezTo>
                <a:lnTo>
                  <a:pt x="4764622" y="2713249"/>
                </a:lnTo>
                <a:lnTo>
                  <a:pt x="23700" y="2713249"/>
                </a:lnTo>
                <a:lnTo>
                  <a:pt x="12361" y="2638950"/>
                </a:lnTo>
                <a:cubicBezTo>
                  <a:pt x="4187" y="2558466"/>
                  <a:pt x="0" y="2476803"/>
                  <a:pt x="0" y="2394161"/>
                </a:cubicBezTo>
                <a:cubicBezTo>
                  <a:pt x="0" y="1071902"/>
                  <a:pt x="1071902" y="0"/>
                  <a:pt x="2394161" y="0"/>
                </a:cubicBezTo>
                <a:close/>
              </a:path>
            </a:pathLst>
          </a:custGeom>
          <a:solidFill>
            <a:schemeClr val="accent1">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1"/>
              </a:solidFill>
            </a:endParaRPr>
          </a:p>
        </p:txBody>
      </p:sp>
      <p:sp>
        <p:nvSpPr>
          <p:cNvPr id="10" name="Title 1">
            <a:extLst>
              <a:ext uri="{FF2B5EF4-FFF2-40B4-BE49-F238E27FC236}">
                <a16:creationId xmlns:a16="http://schemas.microsoft.com/office/drawing/2014/main" id="{0651D38D-DD64-4914-C669-30AA47A5AF3A}"/>
              </a:ext>
            </a:extLst>
          </p:cNvPr>
          <p:cNvSpPr>
            <a:spLocks noGrp="1"/>
          </p:cNvSpPr>
          <p:nvPr>
            <p:ph type="title" hasCustomPrompt="1"/>
          </p:nvPr>
        </p:nvSpPr>
        <p:spPr>
          <a:xfrm>
            <a:off x="5413445" y="2043946"/>
            <a:ext cx="6034216" cy="1439604"/>
          </a:xfrm>
        </p:spPr>
        <p:txBody>
          <a:bodyPr lIns="0" tIns="0" rIns="0" bIns="0" anchor="b">
            <a:noAutofit/>
          </a:bodyPr>
          <a:lstStyle>
            <a:lvl1pPr>
              <a:defRPr sz="3600" cap="all" baseline="0"/>
            </a:lvl1pPr>
          </a:lstStyle>
          <a:p>
            <a:r>
              <a:rPr lang="en-US" dirty="0"/>
              <a:t>CLICK TO EDIT MASTER TITLE STYLE</a:t>
            </a:r>
          </a:p>
        </p:txBody>
      </p:sp>
      <p:sp>
        <p:nvSpPr>
          <p:cNvPr id="12" name="Subtitle 2">
            <a:extLst>
              <a:ext uri="{FF2B5EF4-FFF2-40B4-BE49-F238E27FC236}">
                <a16:creationId xmlns:a16="http://schemas.microsoft.com/office/drawing/2014/main" id="{5A8DA7F4-A65E-7F16-9966-719CC1CE28D2}"/>
              </a:ext>
            </a:extLst>
          </p:cNvPr>
          <p:cNvSpPr>
            <a:spLocks noGrp="1"/>
          </p:cNvSpPr>
          <p:nvPr>
            <p:ph type="subTitle" idx="1" hasCustomPrompt="1"/>
          </p:nvPr>
        </p:nvSpPr>
        <p:spPr>
          <a:xfrm>
            <a:off x="5413445" y="3469262"/>
            <a:ext cx="6034216" cy="1085641"/>
          </a:xfrm>
        </p:spPr>
        <p:txBody>
          <a:bodyPr lIns="0" tIns="0" rIns="0" bIns="0">
            <a:noAutofit/>
          </a:bodyPr>
          <a:lstStyle>
            <a:lvl1pPr marL="0" indent="0" algn="l">
              <a:buNone/>
              <a:defRPr sz="2000" cap="all" spc="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2" name="Footer Placeholder 1">
            <a:extLst>
              <a:ext uri="{FF2B5EF4-FFF2-40B4-BE49-F238E27FC236}">
                <a16:creationId xmlns:a16="http://schemas.microsoft.com/office/drawing/2014/main" id="{E21B6B04-886C-2862-3BD4-97071FCAD7CA}"/>
              </a:ext>
            </a:extLst>
          </p:cNvPr>
          <p:cNvSpPr>
            <a:spLocks noGrp="1"/>
          </p:cNvSpPr>
          <p:nvPr>
            <p:ph type="ftr" sz="quarter" idx="10"/>
          </p:nvPr>
        </p:nvSpPr>
        <p:spPr/>
        <p:txBody>
          <a:bodyPr/>
          <a:lstStyle/>
          <a:p>
            <a:r>
              <a:rPr lang="en-US" dirty="0"/>
              <a:t>Presentation Title</a:t>
            </a:r>
          </a:p>
        </p:txBody>
      </p:sp>
      <p:sp>
        <p:nvSpPr>
          <p:cNvPr id="3" name="Slide Number Placeholder 2">
            <a:extLst>
              <a:ext uri="{FF2B5EF4-FFF2-40B4-BE49-F238E27FC236}">
                <a16:creationId xmlns:a16="http://schemas.microsoft.com/office/drawing/2014/main" id="{AE0F1657-AAC1-699F-C320-E5260E380642}"/>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30778063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250F21D-F2DD-7321-0EAB-DA9F671A2586}"/>
              </a:ext>
            </a:extLst>
          </p:cNvPr>
          <p:cNvSpPr>
            <a:spLocks noGrp="1"/>
          </p:cNvSpPr>
          <p:nvPr>
            <p:ph type="title" hasCustomPrompt="1"/>
          </p:nvPr>
        </p:nvSpPr>
        <p:spPr>
          <a:xfrm>
            <a:off x="850168" y="876301"/>
            <a:ext cx="10122632" cy="652054"/>
          </a:xfrm>
        </p:spPr>
        <p:txBody>
          <a:bodyPr anchor="ctr">
            <a:noAutofit/>
          </a:bodyPr>
          <a:lstStyle>
            <a:lvl1pPr algn="ctr">
              <a:defRPr sz="3600" baseline="0"/>
            </a:lvl1pPr>
          </a:lstStyle>
          <a:p>
            <a:r>
              <a:rPr lang="en-US" dirty="0"/>
              <a:t>CLICK TO EDIT MASTER TITLE</a:t>
            </a:r>
          </a:p>
        </p:txBody>
      </p:sp>
      <p:sp>
        <p:nvSpPr>
          <p:cNvPr id="4" name="Content Placeholder 3">
            <a:extLst>
              <a:ext uri="{FF2B5EF4-FFF2-40B4-BE49-F238E27FC236}">
                <a16:creationId xmlns:a16="http://schemas.microsoft.com/office/drawing/2014/main" id="{F75F077D-E901-4AA9-B062-1C37FF407BFD}"/>
              </a:ext>
            </a:extLst>
          </p:cNvPr>
          <p:cNvSpPr>
            <a:spLocks noGrp="1"/>
          </p:cNvSpPr>
          <p:nvPr>
            <p:ph sz="half" idx="2"/>
          </p:nvPr>
        </p:nvSpPr>
        <p:spPr>
          <a:xfrm>
            <a:off x="850168" y="1828800"/>
            <a:ext cx="10126362" cy="4351338"/>
          </a:xfrm>
        </p:spPr>
        <p:txBody>
          <a:bodyPr lIns="0" tIns="0" rIns="0" bIns="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Footer Placeholder 1">
            <a:extLst>
              <a:ext uri="{FF2B5EF4-FFF2-40B4-BE49-F238E27FC236}">
                <a16:creationId xmlns:a16="http://schemas.microsoft.com/office/drawing/2014/main" id="{68EECBEC-47C0-1CBF-96E7-318D53898471}"/>
              </a:ext>
            </a:extLst>
          </p:cNvPr>
          <p:cNvSpPr>
            <a:spLocks noGrp="1"/>
          </p:cNvSpPr>
          <p:nvPr>
            <p:ph type="ftr" sz="quarter" idx="10"/>
          </p:nvPr>
        </p:nvSpPr>
        <p:spPr/>
        <p:txBody>
          <a:bodyPr/>
          <a:lstStyle/>
          <a:p>
            <a:r>
              <a:rPr lang="en-US" dirty="0"/>
              <a:t>Presentation Title</a:t>
            </a:r>
          </a:p>
        </p:txBody>
      </p:sp>
      <p:sp>
        <p:nvSpPr>
          <p:cNvPr id="3" name="Slide Number Placeholder 2">
            <a:extLst>
              <a:ext uri="{FF2B5EF4-FFF2-40B4-BE49-F238E27FC236}">
                <a16:creationId xmlns:a16="http://schemas.microsoft.com/office/drawing/2014/main" id="{335D78F7-5CBD-4D51-970A-4C050848D62B}"/>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30106943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F7D74-558F-4816-9367-4004FFA2B6A4}"/>
              </a:ext>
            </a:extLst>
          </p:cNvPr>
          <p:cNvSpPr>
            <a:spLocks noGrp="1"/>
          </p:cNvSpPr>
          <p:nvPr>
            <p:ph type="title" hasCustomPrompt="1"/>
          </p:nvPr>
        </p:nvSpPr>
        <p:spPr>
          <a:xfrm>
            <a:off x="846879" y="884902"/>
            <a:ext cx="4567228" cy="1877976"/>
          </a:xfrm>
        </p:spPr>
        <p:txBody>
          <a:bodyPr lIns="0" tIns="0" rIns="0" bIns="0">
            <a:noAutofit/>
          </a:bodyPr>
          <a:lstStyle>
            <a:lvl1pPr>
              <a:defRPr sz="3600" baseline="0"/>
            </a:lvl1pPr>
          </a:lstStyle>
          <a:p>
            <a:r>
              <a:rPr lang="en-US" dirty="0"/>
              <a:t>CLICK TO EDIT MASTER TITLE STYLE</a:t>
            </a:r>
          </a:p>
        </p:txBody>
      </p:sp>
      <p:sp>
        <p:nvSpPr>
          <p:cNvPr id="4" name="Content Placeholder 3">
            <a:extLst>
              <a:ext uri="{FF2B5EF4-FFF2-40B4-BE49-F238E27FC236}">
                <a16:creationId xmlns:a16="http://schemas.microsoft.com/office/drawing/2014/main" id="{F75F077D-E901-4AA9-B062-1C37FF407BFD}"/>
              </a:ext>
            </a:extLst>
          </p:cNvPr>
          <p:cNvSpPr>
            <a:spLocks noGrp="1"/>
          </p:cNvSpPr>
          <p:nvPr>
            <p:ph sz="half" idx="2"/>
          </p:nvPr>
        </p:nvSpPr>
        <p:spPr>
          <a:xfrm>
            <a:off x="5572125" y="409576"/>
            <a:ext cx="5789913" cy="6067424"/>
          </a:xfrm>
        </p:spPr>
        <p:txBody>
          <a:bodyPr lIns="0" tIns="0" rIns="0" bIns="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reeform 5" descr="Man looking up at skyscrapers">
            <a:extLst>
              <a:ext uri="{FF2B5EF4-FFF2-40B4-BE49-F238E27FC236}">
                <a16:creationId xmlns:a16="http://schemas.microsoft.com/office/drawing/2014/main" id="{7BCB4311-6C5C-4FCF-5824-E1C8254AC360}"/>
              </a:ext>
            </a:extLst>
          </p:cNvPr>
          <p:cNvSpPr/>
          <p:nvPr userDrawn="1"/>
        </p:nvSpPr>
        <p:spPr>
          <a:xfrm rot="2329651">
            <a:off x="-532604" y="2895950"/>
            <a:ext cx="5658498" cy="5088743"/>
          </a:xfrm>
          <a:custGeom>
            <a:avLst/>
            <a:gdLst>
              <a:gd name="connsiteX0" fmla="*/ 1041364 w 5658498"/>
              <a:gd name="connsiteY0" fmla="*/ 660618 h 5088743"/>
              <a:gd name="connsiteX1" fmla="*/ 2881574 w 5658498"/>
              <a:gd name="connsiteY1" fmla="*/ 0 h 5088743"/>
              <a:gd name="connsiteX2" fmla="*/ 5644500 w 5658498"/>
              <a:gd name="connsiteY2" fmla="*/ 2032703 h 5088743"/>
              <a:gd name="connsiteX3" fmla="*/ 5658498 w 5658498"/>
              <a:gd name="connsiteY3" fmla="*/ 2087143 h 5088743"/>
              <a:gd name="connsiteX4" fmla="*/ 1928931 w 5658498"/>
              <a:gd name="connsiteY4" fmla="*/ 5088743 h 5088743"/>
              <a:gd name="connsiteX5" fmla="*/ 0 w 5658498"/>
              <a:gd name="connsiteY5" fmla="*/ 2691993 h 5088743"/>
              <a:gd name="connsiteX6" fmla="*/ 7450 w 5658498"/>
              <a:gd name="connsiteY6" fmla="*/ 2560795 h 5088743"/>
              <a:gd name="connsiteX7" fmla="*/ 1041364 w 5658498"/>
              <a:gd name="connsiteY7" fmla="*/ 660618 h 5088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58498" h="5088743">
                <a:moveTo>
                  <a:pt x="1041364" y="660618"/>
                </a:moveTo>
                <a:cubicBezTo>
                  <a:pt x="1541443" y="247916"/>
                  <a:pt x="2182557" y="0"/>
                  <a:pt x="2881574" y="0"/>
                </a:cubicBezTo>
                <a:cubicBezTo>
                  <a:pt x="4179749" y="0"/>
                  <a:pt x="5278215" y="855058"/>
                  <a:pt x="5644500" y="2032703"/>
                </a:cubicBezTo>
                <a:lnTo>
                  <a:pt x="5658498" y="2087143"/>
                </a:lnTo>
                <a:lnTo>
                  <a:pt x="1928931" y="5088743"/>
                </a:lnTo>
                <a:lnTo>
                  <a:pt x="0" y="2691993"/>
                </a:lnTo>
                <a:lnTo>
                  <a:pt x="7450" y="2560795"/>
                </a:lnTo>
                <a:cubicBezTo>
                  <a:pt x="94683" y="1797754"/>
                  <a:pt x="478776" y="1124908"/>
                  <a:pt x="1041364" y="660618"/>
                </a:cubicBezTo>
                <a:close/>
              </a:path>
            </a:pathLst>
          </a:custGeom>
          <a:blipFill dpi="0" rotWithShape="1">
            <a:blip r:embed="rId2" cstate="print">
              <a:extLst>
                <a:ext uri="{BEBA8EAE-BF5A-486C-A8C5-ECC9F3942E4B}">
                  <a14:imgProps xmlns:a14="http://schemas.microsoft.com/office/drawing/2010/main">
                    <a14:imgLayer r:embed="rId3">
                      <a14:imgEffect>
                        <a14:saturation sat="0"/>
                      </a14:imgEffect>
                      <a14:imgEffect>
                        <a14:brightnessContrast bright="8000" contrast="-25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Oval 4">
            <a:extLst>
              <a:ext uri="{FF2B5EF4-FFF2-40B4-BE49-F238E27FC236}">
                <a16:creationId xmlns:a16="http://schemas.microsoft.com/office/drawing/2014/main" id="{3B5704EA-7A65-5CC2-D428-F28396B06208}"/>
              </a:ext>
            </a:extLst>
          </p:cNvPr>
          <p:cNvSpPr/>
          <p:nvPr userDrawn="1"/>
        </p:nvSpPr>
        <p:spPr>
          <a:xfrm>
            <a:off x="356461" y="2238899"/>
            <a:ext cx="1411557" cy="1411557"/>
          </a:xfrm>
          <a:prstGeom prst="ellipse">
            <a:avLst/>
          </a:prstGeom>
          <a:solidFill>
            <a:schemeClr val="accent1">
              <a:alpha val="7607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75000"/>
                </a:schemeClr>
              </a:solidFill>
            </a:endParaRPr>
          </a:p>
        </p:txBody>
      </p:sp>
      <p:sp>
        <p:nvSpPr>
          <p:cNvPr id="3" name="Footer Placeholder 2">
            <a:extLst>
              <a:ext uri="{FF2B5EF4-FFF2-40B4-BE49-F238E27FC236}">
                <a16:creationId xmlns:a16="http://schemas.microsoft.com/office/drawing/2014/main" id="{EF04B56E-067D-C824-6EEB-3CCE57E4B5BA}"/>
              </a:ext>
            </a:extLst>
          </p:cNvPr>
          <p:cNvSpPr>
            <a:spLocks noGrp="1"/>
          </p:cNvSpPr>
          <p:nvPr>
            <p:ph type="ftr" sz="quarter" idx="10"/>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915DB247-3AE7-BCCA-E0CC-BC0FD69A7E6D}"/>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38402317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73DC3A9-D4E6-42CF-91A8-F267C7C66CCB}"/>
              </a:ext>
            </a:extLst>
          </p:cNvPr>
          <p:cNvSpPr>
            <a:spLocks noGrp="1"/>
          </p:cNvSpPr>
          <p:nvPr>
            <p:ph type="body" idx="1"/>
          </p:nvPr>
        </p:nvSpPr>
        <p:spPr>
          <a:xfrm>
            <a:off x="849880" y="1781357"/>
            <a:ext cx="5157787" cy="823912"/>
          </a:xfrm>
        </p:spPr>
        <p:txBody>
          <a:bodyPr lIns="0" tIns="0" rIns="0" bIns="0" anchor="b">
            <a:noAutofit/>
          </a:bodyPr>
          <a:lstStyle>
            <a:lvl1pPr marL="0" indent="0">
              <a:buNone/>
              <a:defRPr sz="2400" b="1">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752CCA9-53A3-4DA5-AD45-C2A2C12A3A6A}"/>
              </a:ext>
            </a:extLst>
          </p:cNvPr>
          <p:cNvSpPr>
            <a:spLocks noGrp="1"/>
          </p:cNvSpPr>
          <p:nvPr>
            <p:ph sz="half" idx="2"/>
          </p:nvPr>
        </p:nvSpPr>
        <p:spPr>
          <a:xfrm>
            <a:off x="849880" y="2605269"/>
            <a:ext cx="5157787" cy="3684588"/>
          </a:xfrm>
        </p:spPr>
        <p:txBody>
          <a:bodyPr lIns="0" tIns="0" rIns="0" bIns="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2100C9C6-BD61-4D2C-9146-FB785BAE4FF3}"/>
              </a:ext>
            </a:extLst>
          </p:cNvPr>
          <p:cNvSpPr>
            <a:spLocks noGrp="1"/>
          </p:cNvSpPr>
          <p:nvPr>
            <p:ph type="body" sz="quarter" idx="3"/>
          </p:nvPr>
        </p:nvSpPr>
        <p:spPr>
          <a:xfrm>
            <a:off x="6182292" y="1781357"/>
            <a:ext cx="5183188" cy="823912"/>
          </a:xfrm>
        </p:spPr>
        <p:txBody>
          <a:bodyPr lIns="0" tIns="0" rIns="0" bIns="0" anchor="b">
            <a:noAutofit/>
          </a:bodyPr>
          <a:lstStyle>
            <a:lvl1pPr marL="0" indent="0">
              <a:buNone/>
              <a:defRPr sz="2400" b="1">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2E342EE-68BB-484D-98C3-48A7847549D4}"/>
              </a:ext>
            </a:extLst>
          </p:cNvPr>
          <p:cNvSpPr>
            <a:spLocks noGrp="1"/>
          </p:cNvSpPr>
          <p:nvPr>
            <p:ph sz="quarter" idx="4"/>
          </p:nvPr>
        </p:nvSpPr>
        <p:spPr>
          <a:xfrm>
            <a:off x="6182292" y="2605269"/>
            <a:ext cx="5183188" cy="3684588"/>
          </a:xfrm>
        </p:spPr>
        <p:txBody>
          <a:bodyPr lIns="0" tIns="0" rIns="0" bIns="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1">
            <a:extLst>
              <a:ext uri="{FF2B5EF4-FFF2-40B4-BE49-F238E27FC236}">
                <a16:creationId xmlns:a16="http://schemas.microsoft.com/office/drawing/2014/main" id="{2EEB52FD-12DF-7F90-E06C-0C83CEB26F24}"/>
              </a:ext>
            </a:extLst>
          </p:cNvPr>
          <p:cNvSpPr>
            <a:spLocks noGrp="1"/>
          </p:cNvSpPr>
          <p:nvPr>
            <p:ph type="title" hasCustomPrompt="1"/>
          </p:nvPr>
        </p:nvSpPr>
        <p:spPr>
          <a:xfrm>
            <a:off x="850168" y="876301"/>
            <a:ext cx="10122632" cy="652054"/>
          </a:xfrm>
        </p:spPr>
        <p:txBody>
          <a:bodyPr anchor="ctr">
            <a:noAutofit/>
          </a:bodyPr>
          <a:lstStyle>
            <a:lvl1pPr algn="ctr">
              <a:defRPr sz="3600" baseline="0"/>
            </a:lvl1pPr>
          </a:lstStyle>
          <a:p>
            <a:r>
              <a:rPr lang="en-US" dirty="0"/>
              <a:t>CLICK TO EDIT MASTER TITLE</a:t>
            </a:r>
          </a:p>
        </p:txBody>
      </p:sp>
      <p:sp>
        <p:nvSpPr>
          <p:cNvPr id="2" name="Footer Placeholder 1">
            <a:extLst>
              <a:ext uri="{FF2B5EF4-FFF2-40B4-BE49-F238E27FC236}">
                <a16:creationId xmlns:a16="http://schemas.microsoft.com/office/drawing/2014/main" id="{EB5B760E-02DF-5B11-D744-D98DE8A01E9E}"/>
              </a:ext>
            </a:extLst>
          </p:cNvPr>
          <p:cNvSpPr>
            <a:spLocks noGrp="1"/>
          </p:cNvSpPr>
          <p:nvPr>
            <p:ph type="ftr" sz="quarter" idx="10"/>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50CBFEC7-DD3B-F9AE-2192-83960534DE75}"/>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40624600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11" name="Freeform 10">
            <a:extLst>
              <a:ext uri="{FF2B5EF4-FFF2-40B4-BE49-F238E27FC236}">
                <a16:creationId xmlns:a16="http://schemas.microsoft.com/office/drawing/2014/main" id="{AB86DE8E-78DF-CA66-5AED-C7FF0CCF03CD}"/>
              </a:ext>
              <a:ext uri="{C183D7F6-B498-43B3-948B-1728B52AA6E4}">
                <adec:decorative xmlns:adec="http://schemas.microsoft.com/office/drawing/2017/decorative" val="1"/>
              </a:ext>
            </a:extLst>
          </p:cNvPr>
          <p:cNvSpPr/>
          <p:nvPr userDrawn="1"/>
        </p:nvSpPr>
        <p:spPr>
          <a:xfrm>
            <a:off x="2817383" y="4010866"/>
            <a:ext cx="5056094" cy="2847135"/>
          </a:xfrm>
          <a:custGeom>
            <a:avLst/>
            <a:gdLst>
              <a:gd name="connsiteX0" fmla="*/ 2528047 w 5056094"/>
              <a:gd name="connsiteY0" fmla="*/ 0 h 2847135"/>
              <a:gd name="connsiteX1" fmla="*/ 5056094 w 5056094"/>
              <a:gd name="connsiteY1" fmla="*/ 2528047 h 2847135"/>
              <a:gd name="connsiteX2" fmla="*/ 5043042 w 5056094"/>
              <a:gd name="connsiteY2" fmla="*/ 2786525 h 2847135"/>
              <a:gd name="connsiteX3" fmla="*/ 5033792 w 5056094"/>
              <a:gd name="connsiteY3" fmla="*/ 2847135 h 2847135"/>
              <a:gd name="connsiteX4" fmla="*/ 22302 w 5056094"/>
              <a:gd name="connsiteY4" fmla="*/ 2847135 h 2847135"/>
              <a:gd name="connsiteX5" fmla="*/ 13052 w 5056094"/>
              <a:gd name="connsiteY5" fmla="*/ 2786525 h 2847135"/>
              <a:gd name="connsiteX6" fmla="*/ 0 w 5056094"/>
              <a:gd name="connsiteY6" fmla="*/ 2528047 h 2847135"/>
              <a:gd name="connsiteX7" fmla="*/ 2528047 w 5056094"/>
              <a:gd name="connsiteY7" fmla="*/ 0 h 2847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56094" h="2847135">
                <a:moveTo>
                  <a:pt x="2528047" y="0"/>
                </a:moveTo>
                <a:cubicBezTo>
                  <a:pt x="3924249" y="0"/>
                  <a:pt x="5056094" y="1131845"/>
                  <a:pt x="5056094" y="2528047"/>
                </a:cubicBezTo>
                <a:cubicBezTo>
                  <a:pt x="5056094" y="2615310"/>
                  <a:pt x="5051673" y="2701540"/>
                  <a:pt x="5043042" y="2786525"/>
                </a:cubicBezTo>
                <a:lnTo>
                  <a:pt x="5033792" y="2847135"/>
                </a:lnTo>
                <a:lnTo>
                  <a:pt x="22302" y="2847135"/>
                </a:lnTo>
                <a:lnTo>
                  <a:pt x="13052" y="2786525"/>
                </a:lnTo>
                <a:cubicBezTo>
                  <a:pt x="4422" y="2701540"/>
                  <a:pt x="0" y="2615310"/>
                  <a:pt x="0" y="2528047"/>
                </a:cubicBezTo>
                <a:cubicBezTo>
                  <a:pt x="0" y="1131845"/>
                  <a:pt x="1131845" y="0"/>
                  <a:pt x="2528047" y="0"/>
                </a:cubicBezTo>
                <a:close/>
              </a:path>
            </a:pathLst>
          </a:custGeom>
          <a:solidFill>
            <a:schemeClr val="accent1">
              <a:alpha val="8969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1"/>
              </a:solidFill>
            </a:endParaRPr>
          </a:p>
        </p:txBody>
      </p:sp>
      <p:pic>
        <p:nvPicPr>
          <p:cNvPr id="12" name="Picture 11" descr="Modern house with cubic design">
            <a:extLst>
              <a:ext uri="{FF2B5EF4-FFF2-40B4-BE49-F238E27FC236}">
                <a16:creationId xmlns:a16="http://schemas.microsoft.com/office/drawing/2014/main" id="{FE966628-FEAF-3BD3-2DC4-23A466ABB935}"/>
              </a:ext>
            </a:extLst>
          </p:cNvPr>
          <p:cNvPicPr>
            <a:picLocks noChangeAspect="1"/>
          </p:cNvPicPr>
          <p:nvPr userDrawn="1"/>
        </p:nvPicPr>
        <p:blipFill rotWithShape="1">
          <a:blip r:embed="rId2" cstate="print">
            <a:extLst>
              <a:ext uri="{BEBA8EAE-BF5A-486C-A8C5-ECC9F3942E4B}">
                <a14:imgProps xmlns:a14="http://schemas.microsoft.com/office/drawing/2010/main">
                  <a14:imgLayer r:embed="rId3">
                    <a14:imgEffect>
                      <a14:saturation sat="0"/>
                    </a14:imgEffect>
                    <a14:imgEffect>
                      <a14:brightnessContrast bright="12000" contrast="-17000"/>
                    </a14:imgEffect>
                  </a14:imgLayer>
                </a14:imgProps>
              </a:ext>
              <a:ext uri="{28A0092B-C50C-407E-A947-70E740481C1C}">
                <a14:useLocalDpi xmlns:a14="http://schemas.microsoft.com/office/drawing/2010/main"/>
              </a:ext>
            </a:extLst>
          </a:blip>
          <a:srcRect b="23487"/>
          <a:stretch/>
        </p:blipFill>
        <p:spPr>
          <a:xfrm>
            <a:off x="2531165" y="2125402"/>
            <a:ext cx="9279835" cy="4732598"/>
          </a:xfrm>
          <a:prstGeom prst="rect">
            <a:avLst/>
          </a:prstGeom>
        </p:spPr>
      </p:pic>
      <p:sp>
        <p:nvSpPr>
          <p:cNvPr id="2" name="Title 1">
            <a:extLst>
              <a:ext uri="{FF2B5EF4-FFF2-40B4-BE49-F238E27FC236}">
                <a16:creationId xmlns:a16="http://schemas.microsoft.com/office/drawing/2014/main" id="{20B5ED18-7A07-47F1-8056-CD86B076AFE2}"/>
              </a:ext>
            </a:extLst>
          </p:cNvPr>
          <p:cNvSpPr>
            <a:spLocks noGrp="1"/>
          </p:cNvSpPr>
          <p:nvPr>
            <p:ph type="title" hasCustomPrompt="1"/>
          </p:nvPr>
        </p:nvSpPr>
        <p:spPr>
          <a:xfrm>
            <a:off x="1228500" y="1155320"/>
            <a:ext cx="8244113" cy="970081"/>
          </a:xfrm>
        </p:spPr>
        <p:txBody>
          <a:bodyPr lIns="0" tIns="0" rIns="0" bIns="0" anchor="t">
            <a:noAutofit/>
          </a:bodyPr>
          <a:lstStyle>
            <a:lvl1pPr>
              <a:lnSpc>
                <a:spcPct val="100000"/>
              </a:lnSpc>
              <a:defRPr sz="3000" b="0" i="0" spc="0" baseline="0">
                <a:latin typeface="+mn-lt"/>
              </a:defRPr>
            </a:lvl1pPr>
          </a:lstStyle>
          <a:p>
            <a:r>
              <a:rPr lang="en-US" dirty="0"/>
              <a:t>CLICK TO EDIT MASTER TITLE STYLE</a:t>
            </a:r>
          </a:p>
        </p:txBody>
      </p:sp>
      <p:sp>
        <p:nvSpPr>
          <p:cNvPr id="8" name="Subtitle 2">
            <a:extLst>
              <a:ext uri="{FF2B5EF4-FFF2-40B4-BE49-F238E27FC236}">
                <a16:creationId xmlns:a16="http://schemas.microsoft.com/office/drawing/2014/main" id="{304A311B-BF0E-4ABD-250E-58093E12EC36}"/>
              </a:ext>
            </a:extLst>
          </p:cNvPr>
          <p:cNvSpPr>
            <a:spLocks noGrp="1"/>
          </p:cNvSpPr>
          <p:nvPr>
            <p:ph type="subTitle" idx="1" hasCustomPrompt="1"/>
          </p:nvPr>
        </p:nvSpPr>
        <p:spPr>
          <a:xfrm>
            <a:off x="1228500" y="2229358"/>
            <a:ext cx="7044643" cy="559184"/>
          </a:xfrm>
        </p:spPr>
        <p:txBody>
          <a:bodyPr lIns="0" tIns="0" rIns="0" bIns="0">
            <a:noAutofit/>
          </a:bodyPr>
          <a:lstStyle>
            <a:lvl1pPr marL="0" indent="0" algn="l">
              <a:buNone/>
              <a:defRPr sz="1800" b="1" spc="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3" name="Footer Placeholder 2">
            <a:extLst>
              <a:ext uri="{FF2B5EF4-FFF2-40B4-BE49-F238E27FC236}">
                <a16:creationId xmlns:a16="http://schemas.microsoft.com/office/drawing/2014/main" id="{2C310569-B083-466A-F24B-8C44360B4EC2}"/>
              </a:ext>
            </a:extLst>
          </p:cNvPr>
          <p:cNvSpPr>
            <a:spLocks noGrp="1"/>
          </p:cNvSpPr>
          <p:nvPr>
            <p:ph type="ftr" sz="quarter" idx="10"/>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75FB78C1-0CD8-FD34-E7BB-B8F6E296A443}"/>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14769475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4227E488-456A-A645-EEF4-38AAED9C5ED1}"/>
              </a:ext>
            </a:extLst>
          </p:cNvPr>
          <p:cNvSpPr>
            <a:spLocks noGrp="1"/>
          </p:cNvSpPr>
          <p:nvPr>
            <p:ph type="title" hasCustomPrompt="1"/>
          </p:nvPr>
        </p:nvSpPr>
        <p:spPr>
          <a:xfrm>
            <a:off x="850168" y="876301"/>
            <a:ext cx="10122632" cy="652054"/>
          </a:xfrm>
        </p:spPr>
        <p:txBody>
          <a:bodyPr anchor="ctr">
            <a:noAutofit/>
          </a:bodyPr>
          <a:lstStyle>
            <a:lvl1pPr algn="ctr">
              <a:defRPr sz="3600" baseline="0"/>
            </a:lvl1pPr>
          </a:lstStyle>
          <a:p>
            <a:r>
              <a:rPr lang="en-US" dirty="0"/>
              <a:t>CLICK TO EDIT MASTER TITLE</a:t>
            </a:r>
          </a:p>
        </p:txBody>
      </p:sp>
      <p:sp>
        <p:nvSpPr>
          <p:cNvPr id="6" name="Picture Placeholder 23">
            <a:extLst>
              <a:ext uri="{FF2B5EF4-FFF2-40B4-BE49-F238E27FC236}">
                <a16:creationId xmlns:a16="http://schemas.microsoft.com/office/drawing/2014/main" id="{5E48B363-63E8-4F17-842B-53AD935A6529}"/>
              </a:ext>
            </a:extLst>
          </p:cNvPr>
          <p:cNvSpPr>
            <a:spLocks noGrp="1"/>
          </p:cNvSpPr>
          <p:nvPr>
            <p:ph type="pic" sz="quarter" idx="13"/>
          </p:nvPr>
        </p:nvSpPr>
        <p:spPr>
          <a:xfrm>
            <a:off x="850327" y="1747520"/>
            <a:ext cx="2226360" cy="2940385"/>
          </a:xfrm>
          <a:solidFill>
            <a:schemeClr val="accent1">
              <a:lumMod val="20000"/>
              <a:lumOff val="80000"/>
            </a:schemeClr>
          </a:solidFill>
        </p:spPr>
        <p:txBody>
          <a:bodyPr anchor="ctr">
            <a:noAutofit/>
          </a:bodyPr>
          <a:lstStyle>
            <a:lvl1pPr marL="0" indent="0" algn="ctr">
              <a:buNone/>
              <a:defRPr sz="1400">
                <a:solidFill>
                  <a:schemeClr val="tx1"/>
                </a:solidFill>
              </a:defRPr>
            </a:lvl1pPr>
          </a:lstStyle>
          <a:p>
            <a:r>
              <a:rPr lang="en-US"/>
              <a:t>Click icon to add picture</a:t>
            </a:r>
            <a:endParaRPr lang="en-US" dirty="0"/>
          </a:p>
        </p:txBody>
      </p:sp>
      <p:sp>
        <p:nvSpPr>
          <p:cNvPr id="21" name="Text Placeholder 20">
            <a:extLst>
              <a:ext uri="{FF2B5EF4-FFF2-40B4-BE49-F238E27FC236}">
                <a16:creationId xmlns:a16="http://schemas.microsoft.com/office/drawing/2014/main" id="{F4825303-FCCD-E705-1213-BF7CF16DF7F6}"/>
              </a:ext>
            </a:extLst>
          </p:cNvPr>
          <p:cNvSpPr>
            <a:spLocks noGrp="1"/>
          </p:cNvSpPr>
          <p:nvPr>
            <p:ph type="body" sz="quarter" idx="17" hasCustomPrompt="1"/>
          </p:nvPr>
        </p:nvSpPr>
        <p:spPr>
          <a:xfrm>
            <a:off x="850326" y="4542790"/>
            <a:ext cx="2226360" cy="1530417"/>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9000"/>
            </a:schemeClr>
          </a:solidFill>
        </p:spPr>
        <p:txBody>
          <a:bodyPr wrap="square" lIns="118872" tIns="365760" rIns="0" bIns="0">
            <a:noAutofit/>
          </a:bodyPr>
          <a:lstStyle>
            <a:lvl1pPr marL="0" indent="0" algn="l">
              <a:lnSpc>
                <a:spcPct val="100000"/>
              </a:lnSpc>
              <a:spcBef>
                <a:spcPts val="0"/>
              </a:spcBef>
              <a:buNone/>
              <a:defRPr sz="1800" b="1" i="0" spc="20" baseline="0">
                <a:solidFill>
                  <a:schemeClr val="tx1"/>
                </a:solidFill>
                <a:latin typeface="+mn-lt"/>
              </a:defRPr>
            </a:lvl1pPr>
          </a:lstStyle>
          <a:p>
            <a:pPr lvl="0"/>
            <a:r>
              <a:rPr lang="en-US" dirty="0"/>
              <a:t>Name</a:t>
            </a:r>
          </a:p>
        </p:txBody>
      </p:sp>
      <p:sp>
        <p:nvSpPr>
          <p:cNvPr id="11" name="Text Placeholder 28">
            <a:extLst>
              <a:ext uri="{FF2B5EF4-FFF2-40B4-BE49-F238E27FC236}">
                <a16:creationId xmlns:a16="http://schemas.microsoft.com/office/drawing/2014/main" id="{31AF5791-727B-438A-A7EF-5D132167C89B}"/>
              </a:ext>
            </a:extLst>
          </p:cNvPr>
          <p:cNvSpPr>
            <a:spLocks noGrp="1"/>
          </p:cNvSpPr>
          <p:nvPr>
            <p:ph type="body" sz="quarter" idx="18" hasCustomPrompt="1"/>
          </p:nvPr>
        </p:nvSpPr>
        <p:spPr>
          <a:xfrm>
            <a:off x="985524" y="5567730"/>
            <a:ext cx="1943837" cy="347662"/>
          </a:xfrm>
        </p:spPr>
        <p:txBody>
          <a:bodyPr vert="horz" lIns="0" tIns="0" rIns="0" bIns="0" rtlCol="0">
            <a:noAutofit/>
          </a:bodyPr>
          <a:lstStyle>
            <a:lvl1pPr>
              <a:defRPr lang="en-US" sz="1200" spc="20" baseline="0" dirty="0">
                <a:solidFill>
                  <a:schemeClr val="tx1"/>
                </a:solidFill>
              </a:defRPr>
            </a:lvl1pPr>
          </a:lstStyle>
          <a:p>
            <a:pPr marL="0" lvl="0" indent="0">
              <a:lnSpc>
                <a:spcPct val="100000"/>
              </a:lnSpc>
              <a:spcBef>
                <a:spcPts val="0"/>
              </a:spcBef>
              <a:buNone/>
            </a:pPr>
            <a:r>
              <a:rPr lang="en-US" dirty="0"/>
              <a:t>Title</a:t>
            </a:r>
          </a:p>
        </p:txBody>
      </p:sp>
      <p:sp>
        <p:nvSpPr>
          <p:cNvPr id="25" name="Picture Placeholder 23">
            <a:extLst>
              <a:ext uri="{FF2B5EF4-FFF2-40B4-BE49-F238E27FC236}">
                <a16:creationId xmlns:a16="http://schemas.microsoft.com/office/drawing/2014/main" id="{EA9E795C-FED0-FB6B-2D18-0BDABCA2C5BB}"/>
              </a:ext>
            </a:extLst>
          </p:cNvPr>
          <p:cNvSpPr>
            <a:spLocks noGrp="1"/>
          </p:cNvSpPr>
          <p:nvPr>
            <p:ph type="pic" sz="quarter" idx="26"/>
          </p:nvPr>
        </p:nvSpPr>
        <p:spPr>
          <a:xfrm>
            <a:off x="3489968" y="1758108"/>
            <a:ext cx="2226360" cy="2940385"/>
          </a:xfrm>
          <a:solidFill>
            <a:schemeClr val="accent1">
              <a:lumMod val="20000"/>
              <a:lumOff val="80000"/>
            </a:schemeClr>
          </a:solidFill>
        </p:spPr>
        <p:txBody>
          <a:bodyPr anchor="ctr">
            <a:noAutofit/>
          </a:bodyPr>
          <a:lstStyle>
            <a:lvl1pPr marL="0" indent="0" algn="ctr">
              <a:buNone/>
              <a:defRPr sz="1400">
                <a:solidFill>
                  <a:schemeClr val="tx1"/>
                </a:solidFill>
              </a:defRPr>
            </a:lvl1pPr>
          </a:lstStyle>
          <a:p>
            <a:r>
              <a:rPr lang="en-US"/>
              <a:t>Click icon to add picture</a:t>
            </a:r>
            <a:endParaRPr lang="en-US" dirty="0"/>
          </a:p>
        </p:txBody>
      </p:sp>
      <p:sp>
        <p:nvSpPr>
          <p:cNvPr id="37" name="Text Placeholder 36">
            <a:extLst>
              <a:ext uri="{FF2B5EF4-FFF2-40B4-BE49-F238E27FC236}">
                <a16:creationId xmlns:a16="http://schemas.microsoft.com/office/drawing/2014/main" id="{BF18F814-0B06-5B49-EC7F-2FFDDB498FF6}"/>
              </a:ext>
            </a:extLst>
          </p:cNvPr>
          <p:cNvSpPr>
            <a:spLocks noGrp="1"/>
          </p:cNvSpPr>
          <p:nvPr>
            <p:ph type="body" sz="quarter" idx="34" hasCustomPrompt="1"/>
          </p:nvPr>
        </p:nvSpPr>
        <p:spPr>
          <a:xfrm>
            <a:off x="3489968" y="4542790"/>
            <a:ext cx="2226360" cy="1530417"/>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9000"/>
            </a:schemeClr>
          </a:solidFill>
        </p:spPr>
        <p:txBody>
          <a:bodyPr wrap="square" lIns="118872" tIns="365760" rIns="0" bIns="0">
            <a:noAutofit/>
          </a:bodyPr>
          <a:lstStyle>
            <a:lvl1pPr marL="0" indent="0" algn="l">
              <a:lnSpc>
                <a:spcPct val="100000"/>
              </a:lnSpc>
              <a:spcBef>
                <a:spcPts val="0"/>
              </a:spcBef>
              <a:buNone/>
              <a:defRPr sz="1800" b="1" i="0" spc="20" baseline="0">
                <a:solidFill>
                  <a:schemeClr val="tx1"/>
                </a:solidFill>
                <a:latin typeface="+mn-lt"/>
              </a:defRPr>
            </a:lvl1pPr>
          </a:lstStyle>
          <a:p>
            <a:pPr lvl="0"/>
            <a:r>
              <a:rPr lang="en-US" dirty="0"/>
              <a:t>Name</a:t>
            </a:r>
          </a:p>
        </p:txBody>
      </p:sp>
      <p:sp>
        <p:nvSpPr>
          <p:cNvPr id="28" name="Text Placeholder 28">
            <a:extLst>
              <a:ext uri="{FF2B5EF4-FFF2-40B4-BE49-F238E27FC236}">
                <a16:creationId xmlns:a16="http://schemas.microsoft.com/office/drawing/2014/main" id="{518B0AC6-8555-9EC9-31D5-2D41E9278A30}"/>
              </a:ext>
            </a:extLst>
          </p:cNvPr>
          <p:cNvSpPr>
            <a:spLocks noGrp="1"/>
          </p:cNvSpPr>
          <p:nvPr>
            <p:ph type="body" sz="quarter" idx="29" hasCustomPrompt="1"/>
          </p:nvPr>
        </p:nvSpPr>
        <p:spPr>
          <a:xfrm>
            <a:off x="3631421" y="5584541"/>
            <a:ext cx="1943837" cy="347662"/>
          </a:xfrm>
        </p:spPr>
        <p:txBody>
          <a:bodyPr vert="horz" lIns="0" tIns="0" rIns="0" bIns="0" rtlCol="0">
            <a:noAutofit/>
          </a:bodyPr>
          <a:lstStyle>
            <a:lvl1pPr>
              <a:defRPr lang="en-US" sz="1200" spc="20" baseline="0" dirty="0">
                <a:solidFill>
                  <a:schemeClr val="tx1"/>
                </a:solidFill>
              </a:defRPr>
            </a:lvl1pPr>
          </a:lstStyle>
          <a:p>
            <a:pPr marL="0" lvl="0" indent="0">
              <a:lnSpc>
                <a:spcPct val="100000"/>
              </a:lnSpc>
              <a:spcBef>
                <a:spcPts val="0"/>
              </a:spcBef>
              <a:buNone/>
            </a:pPr>
            <a:r>
              <a:rPr lang="en-US" dirty="0"/>
              <a:t>Title</a:t>
            </a:r>
          </a:p>
        </p:txBody>
      </p:sp>
      <p:sp>
        <p:nvSpPr>
          <p:cNvPr id="26" name="Picture Placeholder 23">
            <a:extLst>
              <a:ext uri="{FF2B5EF4-FFF2-40B4-BE49-F238E27FC236}">
                <a16:creationId xmlns:a16="http://schemas.microsoft.com/office/drawing/2014/main" id="{1026B989-CBAD-BCCA-CE61-AC5ABC3F8752}"/>
              </a:ext>
            </a:extLst>
          </p:cNvPr>
          <p:cNvSpPr>
            <a:spLocks noGrp="1"/>
          </p:cNvSpPr>
          <p:nvPr>
            <p:ph type="pic" sz="quarter" idx="27"/>
          </p:nvPr>
        </p:nvSpPr>
        <p:spPr>
          <a:xfrm>
            <a:off x="6139567" y="1758108"/>
            <a:ext cx="2226360" cy="2940385"/>
          </a:xfrm>
          <a:solidFill>
            <a:schemeClr val="accent1">
              <a:lumMod val="20000"/>
              <a:lumOff val="80000"/>
            </a:schemeClr>
          </a:solidFill>
        </p:spPr>
        <p:txBody>
          <a:bodyPr anchor="ctr">
            <a:noAutofit/>
          </a:bodyPr>
          <a:lstStyle>
            <a:lvl1pPr marL="0" indent="0" algn="ctr">
              <a:buNone/>
              <a:defRPr sz="1400">
                <a:solidFill>
                  <a:schemeClr val="tx1"/>
                </a:solidFill>
              </a:defRPr>
            </a:lvl1pPr>
          </a:lstStyle>
          <a:p>
            <a:r>
              <a:rPr lang="en-US"/>
              <a:t>Click icon to add picture</a:t>
            </a:r>
            <a:endParaRPr lang="en-US" dirty="0"/>
          </a:p>
        </p:txBody>
      </p:sp>
      <p:sp>
        <p:nvSpPr>
          <p:cNvPr id="38" name="Text Placeholder 37">
            <a:extLst>
              <a:ext uri="{FF2B5EF4-FFF2-40B4-BE49-F238E27FC236}">
                <a16:creationId xmlns:a16="http://schemas.microsoft.com/office/drawing/2014/main" id="{3A6E4A81-98BC-4A0B-637E-A8A4EF704A29}"/>
              </a:ext>
            </a:extLst>
          </p:cNvPr>
          <p:cNvSpPr>
            <a:spLocks noGrp="1"/>
          </p:cNvSpPr>
          <p:nvPr>
            <p:ph type="body" sz="quarter" idx="35" hasCustomPrompt="1"/>
          </p:nvPr>
        </p:nvSpPr>
        <p:spPr>
          <a:xfrm>
            <a:off x="6139567" y="4542790"/>
            <a:ext cx="2226360" cy="1530417"/>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9000"/>
            </a:schemeClr>
          </a:solidFill>
        </p:spPr>
        <p:txBody>
          <a:bodyPr wrap="square" lIns="118872" tIns="365760" rIns="0" bIns="0">
            <a:noAutofit/>
          </a:bodyPr>
          <a:lstStyle>
            <a:lvl1pPr marL="0" indent="0" algn="l">
              <a:lnSpc>
                <a:spcPct val="100000"/>
              </a:lnSpc>
              <a:spcBef>
                <a:spcPts val="0"/>
              </a:spcBef>
              <a:buNone/>
              <a:defRPr sz="1800" b="1" i="0" spc="20" baseline="0">
                <a:solidFill>
                  <a:schemeClr val="tx1"/>
                </a:solidFill>
                <a:latin typeface="+mn-lt"/>
              </a:defRPr>
            </a:lvl1pPr>
          </a:lstStyle>
          <a:p>
            <a:pPr lvl="0"/>
            <a:r>
              <a:rPr lang="en-US" dirty="0"/>
              <a:t>Name</a:t>
            </a:r>
          </a:p>
        </p:txBody>
      </p:sp>
      <p:sp>
        <p:nvSpPr>
          <p:cNvPr id="34" name="Text Placeholder 28">
            <a:extLst>
              <a:ext uri="{FF2B5EF4-FFF2-40B4-BE49-F238E27FC236}">
                <a16:creationId xmlns:a16="http://schemas.microsoft.com/office/drawing/2014/main" id="{671F3A8D-7485-35BA-4D51-752E669CD51B}"/>
              </a:ext>
            </a:extLst>
          </p:cNvPr>
          <p:cNvSpPr>
            <a:spLocks noGrp="1"/>
          </p:cNvSpPr>
          <p:nvPr>
            <p:ph type="body" sz="quarter" idx="31" hasCustomPrompt="1"/>
          </p:nvPr>
        </p:nvSpPr>
        <p:spPr>
          <a:xfrm>
            <a:off x="6260967" y="5584541"/>
            <a:ext cx="1943837" cy="347662"/>
          </a:xfrm>
        </p:spPr>
        <p:txBody>
          <a:bodyPr vert="horz" lIns="0" tIns="0" rIns="0" bIns="0" rtlCol="0">
            <a:noAutofit/>
          </a:bodyPr>
          <a:lstStyle>
            <a:lvl1pPr>
              <a:defRPr lang="en-US" sz="1200" spc="20" baseline="0" dirty="0">
                <a:solidFill>
                  <a:schemeClr val="tx1"/>
                </a:solidFill>
              </a:defRPr>
            </a:lvl1pPr>
          </a:lstStyle>
          <a:p>
            <a:pPr marL="0" lvl="0" indent="0">
              <a:lnSpc>
                <a:spcPct val="100000"/>
              </a:lnSpc>
              <a:spcBef>
                <a:spcPts val="0"/>
              </a:spcBef>
              <a:buNone/>
            </a:pPr>
            <a:r>
              <a:rPr lang="en-US" dirty="0"/>
              <a:t>Title</a:t>
            </a:r>
          </a:p>
        </p:txBody>
      </p:sp>
      <p:sp>
        <p:nvSpPr>
          <p:cNvPr id="24" name="Picture Placeholder 23">
            <a:extLst>
              <a:ext uri="{FF2B5EF4-FFF2-40B4-BE49-F238E27FC236}">
                <a16:creationId xmlns:a16="http://schemas.microsoft.com/office/drawing/2014/main" id="{EC3EE756-2FF0-64E0-D905-235B8973F7D5}"/>
              </a:ext>
            </a:extLst>
          </p:cNvPr>
          <p:cNvSpPr>
            <a:spLocks noGrp="1"/>
          </p:cNvSpPr>
          <p:nvPr>
            <p:ph type="pic" sz="quarter" idx="25"/>
          </p:nvPr>
        </p:nvSpPr>
        <p:spPr>
          <a:xfrm>
            <a:off x="8755158" y="1758108"/>
            <a:ext cx="2226360" cy="2940385"/>
          </a:xfrm>
          <a:solidFill>
            <a:schemeClr val="accent1">
              <a:lumMod val="20000"/>
              <a:lumOff val="80000"/>
            </a:schemeClr>
          </a:solidFill>
        </p:spPr>
        <p:txBody>
          <a:bodyPr anchor="ctr">
            <a:noAutofit/>
          </a:bodyPr>
          <a:lstStyle>
            <a:lvl1pPr marL="0" indent="0" algn="ctr">
              <a:buNone/>
              <a:defRPr sz="1400">
                <a:solidFill>
                  <a:schemeClr val="tx1"/>
                </a:solidFill>
              </a:defRPr>
            </a:lvl1pPr>
          </a:lstStyle>
          <a:p>
            <a:r>
              <a:rPr lang="en-US"/>
              <a:t>Click icon to add picture</a:t>
            </a:r>
            <a:endParaRPr lang="en-US" dirty="0"/>
          </a:p>
        </p:txBody>
      </p:sp>
      <p:sp>
        <p:nvSpPr>
          <p:cNvPr id="39" name="Text Placeholder 38">
            <a:extLst>
              <a:ext uri="{FF2B5EF4-FFF2-40B4-BE49-F238E27FC236}">
                <a16:creationId xmlns:a16="http://schemas.microsoft.com/office/drawing/2014/main" id="{35068E76-B8E5-A95C-FAAC-7F43B2481D14}"/>
              </a:ext>
            </a:extLst>
          </p:cNvPr>
          <p:cNvSpPr>
            <a:spLocks noGrp="1"/>
          </p:cNvSpPr>
          <p:nvPr>
            <p:ph type="body" sz="quarter" idx="36" hasCustomPrompt="1"/>
          </p:nvPr>
        </p:nvSpPr>
        <p:spPr>
          <a:xfrm>
            <a:off x="8755158" y="4542790"/>
            <a:ext cx="2226360" cy="1530417"/>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9000"/>
            </a:schemeClr>
          </a:solidFill>
        </p:spPr>
        <p:txBody>
          <a:bodyPr wrap="square" lIns="118872" tIns="365760" rIns="0" bIns="0">
            <a:noAutofit/>
          </a:bodyPr>
          <a:lstStyle>
            <a:lvl1pPr marL="0" indent="0" algn="l">
              <a:lnSpc>
                <a:spcPct val="100000"/>
              </a:lnSpc>
              <a:spcBef>
                <a:spcPts val="0"/>
              </a:spcBef>
              <a:buNone/>
              <a:defRPr sz="1800" b="1" i="0" spc="20" baseline="0">
                <a:solidFill>
                  <a:schemeClr val="tx1"/>
                </a:solidFill>
                <a:latin typeface="+mn-lt"/>
              </a:defRPr>
            </a:lvl1pPr>
          </a:lstStyle>
          <a:p>
            <a:pPr lvl="0"/>
            <a:r>
              <a:rPr lang="en-US" dirty="0"/>
              <a:t>Name</a:t>
            </a:r>
          </a:p>
        </p:txBody>
      </p:sp>
      <p:sp>
        <p:nvSpPr>
          <p:cNvPr id="36" name="Text Placeholder 28">
            <a:extLst>
              <a:ext uri="{FF2B5EF4-FFF2-40B4-BE49-F238E27FC236}">
                <a16:creationId xmlns:a16="http://schemas.microsoft.com/office/drawing/2014/main" id="{5985B1DB-E488-ABA9-E8FB-18D2006DCE09}"/>
              </a:ext>
            </a:extLst>
          </p:cNvPr>
          <p:cNvSpPr>
            <a:spLocks noGrp="1"/>
          </p:cNvSpPr>
          <p:nvPr>
            <p:ph type="body" sz="quarter" idx="33" hasCustomPrompt="1"/>
          </p:nvPr>
        </p:nvSpPr>
        <p:spPr>
          <a:xfrm>
            <a:off x="8890513" y="5584541"/>
            <a:ext cx="1943837" cy="347662"/>
          </a:xfrm>
        </p:spPr>
        <p:txBody>
          <a:bodyPr vert="horz" lIns="0" tIns="0" rIns="0" bIns="0" rtlCol="0">
            <a:noAutofit/>
          </a:bodyPr>
          <a:lstStyle>
            <a:lvl1pPr>
              <a:defRPr lang="en-US" sz="1200" spc="20" baseline="0" dirty="0">
                <a:solidFill>
                  <a:schemeClr val="tx1"/>
                </a:solidFill>
              </a:defRPr>
            </a:lvl1pPr>
          </a:lstStyle>
          <a:p>
            <a:pPr marL="0" lvl="0" indent="0">
              <a:lnSpc>
                <a:spcPct val="100000"/>
              </a:lnSpc>
              <a:spcBef>
                <a:spcPts val="0"/>
              </a:spcBef>
              <a:buNone/>
            </a:pPr>
            <a:r>
              <a:rPr lang="en-US" dirty="0"/>
              <a:t>Title</a:t>
            </a:r>
          </a:p>
        </p:txBody>
      </p:sp>
      <p:sp>
        <p:nvSpPr>
          <p:cNvPr id="4" name="Footer Placeholder 3">
            <a:extLst>
              <a:ext uri="{FF2B5EF4-FFF2-40B4-BE49-F238E27FC236}">
                <a16:creationId xmlns:a16="http://schemas.microsoft.com/office/drawing/2014/main" id="{D6FC1105-93C5-0E50-1656-271A54E5D97D}"/>
              </a:ext>
            </a:extLst>
          </p:cNvPr>
          <p:cNvSpPr>
            <a:spLocks noGrp="1"/>
          </p:cNvSpPr>
          <p:nvPr>
            <p:ph type="ftr" sz="quarter" idx="37"/>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E134F48D-1D23-34DB-1FB6-07EEB752692C}"/>
              </a:ext>
            </a:extLst>
          </p:cNvPr>
          <p:cNvSpPr>
            <a:spLocks noGrp="1"/>
          </p:cNvSpPr>
          <p:nvPr>
            <p:ph type="sldNum" sz="quarter" idx="38"/>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31544191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D688C66-2A77-64CD-38B5-90492185CACE}"/>
              </a:ext>
            </a:extLst>
          </p:cNvPr>
          <p:cNvSpPr/>
          <p:nvPr userDrawn="1"/>
        </p:nvSpPr>
        <p:spPr>
          <a:xfrm rot="5400000" flipH="1" flipV="1">
            <a:off x="8570975" y="3236976"/>
            <a:ext cx="6858000" cy="3840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Footer Placeholder 4">
            <a:extLst>
              <a:ext uri="{FF2B5EF4-FFF2-40B4-BE49-F238E27FC236}">
                <a16:creationId xmlns:a16="http://schemas.microsoft.com/office/drawing/2014/main" id="{89035839-CD36-5568-9808-CCDD9953C933}"/>
              </a:ext>
            </a:extLst>
          </p:cNvPr>
          <p:cNvSpPr>
            <a:spLocks noGrp="1"/>
          </p:cNvSpPr>
          <p:nvPr>
            <p:ph type="ftr" sz="quarter" idx="3"/>
          </p:nvPr>
        </p:nvSpPr>
        <p:spPr>
          <a:xfrm rot="16200000">
            <a:off x="8854442" y="2953511"/>
            <a:ext cx="6291068" cy="384048"/>
          </a:xfrm>
          <a:prstGeom prst="rect">
            <a:avLst/>
          </a:prstGeom>
          <a:noFill/>
        </p:spPr>
        <p:txBody>
          <a:bodyPr vert="horz" lIns="210312" tIns="45720" rIns="91440" bIns="45720" rtlCol="0" anchor="ctr"/>
          <a:lstStyle>
            <a:lvl1pPr algn="l">
              <a:defRPr sz="1200" b="1" cap="all" spc="300" baseline="0">
                <a:solidFill>
                  <a:schemeClr val="bg1"/>
                </a:solidFill>
                <a:latin typeface="+mj-lt"/>
              </a:defRPr>
            </a:lvl1pPr>
          </a:lstStyle>
          <a:p>
            <a:r>
              <a:rPr lang="en-US" dirty="0"/>
              <a:t>Presentation Title</a:t>
            </a:r>
          </a:p>
        </p:txBody>
      </p:sp>
      <p:sp>
        <p:nvSpPr>
          <p:cNvPr id="2" name="Title Placeholder 1">
            <a:extLst>
              <a:ext uri="{FF2B5EF4-FFF2-40B4-BE49-F238E27FC236}">
                <a16:creationId xmlns:a16="http://schemas.microsoft.com/office/drawing/2014/main" id="{9198F9AA-2C87-421D-97C1-B4248DFDC2C2}"/>
              </a:ext>
            </a:extLst>
          </p:cNvPr>
          <p:cNvSpPr>
            <a:spLocks noGrp="1"/>
          </p:cNvSpPr>
          <p:nvPr>
            <p:ph type="title"/>
          </p:nvPr>
        </p:nvSpPr>
        <p:spPr>
          <a:xfrm>
            <a:off x="846438" y="409576"/>
            <a:ext cx="10972800" cy="1325563"/>
          </a:xfrm>
          <a:prstGeom prst="rect">
            <a:avLst/>
          </a:prstGeom>
        </p:spPr>
        <p:txBody>
          <a:bodyPr vert="horz" lIns="0" tIns="0" rIns="0" bIns="0" rtlCol="0" anchor="t">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745644" y="1825625"/>
            <a:ext cx="11098307" cy="4351338"/>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5">
            <a:extLst>
              <a:ext uri="{FF2B5EF4-FFF2-40B4-BE49-F238E27FC236}">
                <a16:creationId xmlns:a16="http://schemas.microsoft.com/office/drawing/2014/main" id="{533E5E79-C396-3919-759D-5AD893CE4260}"/>
              </a:ext>
            </a:extLst>
          </p:cNvPr>
          <p:cNvSpPr>
            <a:spLocks noGrp="1"/>
          </p:cNvSpPr>
          <p:nvPr>
            <p:ph type="sldNum" sz="quarter" idx="4"/>
          </p:nvPr>
        </p:nvSpPr>
        <p:spPr>
          <a:xfrm rot="16200000">
            <a:off x="11716512" y="6382510"/>
            <a:ext cx="566928" cy="384048"/>
          </a:xfrm>
          <a:prstGeom prst="rect">
            <a:avLst/>
          </a:prstGeom>
        </p:spPr>
        <p:txBody>
          <a:bodyPr vert="horz" lIns="91440" tIns="45720" rIns="91440" bIns="45720" rtlCol="0" anchor="ctr"/>
          <a:lstStyle>
            <a:lvl1pPr algn="ctr">
              <a:defRPr sz="1400">
                <a:solidFill>
                  <a:schemeClr val="bg1"/>
                </a:solidFill>
              </a:defRPr>
            </a:lvl1p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9" r:id="rId4"/>
    <p:sldLayoutId id="2147483652" r:id="rId5"/>
    <p:sldLayoutId id="2147483665" r:id="rId6"/>
    <p:sldLayoutId id="2147483653" r:id="rId7"/>
    <p:sldLayoutId id="2147483654" r:id="rId8"/>
    <p:sldLayoutId id="2147483658" r:id="rId9"/>
    <p:sldLayoutId id="2147483655" r:id="rId10"/>
    <p:sldLayoutId id="2147483656" r:id="rId11"/>
    <p:sldLayoutId id="2147483657" r:id="rId12"/>
    <p:sldLayoutId id="2147483664" r:id="rId13"/>
    <p:sldLayoutId id="2147483663" r:id="rId14"/>
  </p:sldLayoutIdLst>
  <p:hf hdr="0" dt="0"/>
  <p:txStyles>
    <p:titleStyle>
      <a:lvl1pPr algn="l" defTabSz="914400" rtl="0" eaLnBrk="1" latinLnBrk="0" hangingPunct="1">
        <a:lnSpc>
          <a:spcPct val="90000"/>
        </a:lnSpc>
        <a:spcBef>
          <a:spcPct val="0"/>
        </a:spcBef>
        <a:buNone/>
        <a:defRPr sz="4000" b="1" i="0" kern="1200" cap="all" spc="600" baseline="0">
          <a:solidFill>
            <a:schemeClr val="tx1"/>
          </a:solidFill>
          <a:latin typeface="+mj-lt"/>
          <a:ea typeface="+mj-ea"/>
          <a:cs typeface="Arial Black" panose="020B0604020202020204" pitchFamily="34" charset="0"/>
        </a:defRPr>
      </a:lvl1pPr>
    </p:titleStyle>
    <p:bodyStyle>
      <a:lvl1pPr marL="0" indent="0" algn="l" defTabSz="914400" rtl="0" eaLnBrk="1" latinLnBrk="0" hangingPunct="1">
        <a:lnSpc>
          <a:spcPct val="150000"/>
        </a:lnSpc>
        <a:spcBef>
          <a:spcPts val="1000"/>
        </a:spcBef>
        <a:buFontTx/>
        <a:buNone/>
        <a:defRPr sz="2400" b="0" i="0" kern="1200">
          <a:solidFill>
            <a:schemeClr val="tx1"/>
          </a:solidFill>
          <a:latin typeface="+mn-lt"/>
          <a:ea typeface="+mn-ea"/>
          <a:cs typeface="+mn-cs"/>
        </a:defRPr>
      </a:lvl1pPr>
      <a:lvl2pPr marL="457200" indent="0" algn="l" defTabSz="914400" rtl="0" eaLnBrk="1" latinLnBrk="0" hangingPunct="1">
        <a:lnSpc>
          <a:spcPct val="150000"/>
        </a:lnSpc>
        <a:spcBef>
          <a:spcPts val="500"/>
        </a:spcBef>
        <a:buFontTx/>
        <a:buNone/>
        <a:defRPr sz="2200" b="0" i="0" kern="1200">
          <a:solidFill>
            <a:schemeClr val="tx1"/>
          </a:solidFill>
          <a:latin typeface="Avenir Next LT Pro" panose="020B0504020202020204" pitchFamily="34" charset="77"/>
          <a:ea typeface="+mn-ea"/>
          <a:cs typeface="+mn-cs"/>
        </a:defRPr>
      </a:lvl2pPr>
      <a:lvl3pPr marL="914400" indent="0" algn="l" defTabSz="914400" rtl="0" eaLnBrk="1" latinLnBrk="0" hangingPunct="1">
        <a:lnSpc>
          <a:spcPct val="150000"/>
        </a:lnSpc>
        <a:spcBef>
          <a:spcPts val="500"/>
        </a:spcBef>
        <a:buFontTx/>
        <a:buNone/>
        <a:defRPr sz="2000" b="0" i="0" kern="1200">
          <a:solidFill>
            <a:schemeClr val="tx1"/>
          </a:solidFill>
          <a:latin typeface="Avenir Next LT Pro" panose="020B0504020202020204" pitchFamily="34" charset="77"/>
          <a:ea typeface="+mn-ea"/>
          <a:cs typeface="+mn-cs"/>
        </a:defRPr>
      </a:lvl3pPr>
      <a:lvl4pPr marL="1371600" indent="0" algn="l" defTabSz="914400" rtl="0" eaLnBrk="1" latinLnBrk="0" hangingPunct="1">
        <a:lnSpc>
          <a:spcPct val="150000"/>
        </a:lnSpc>
        <a:spcBef>
          <a:spcPts val="500"/>
        </a:spcBef>
        <a:buFontTx/>
        <a:buNone/>
        <a:defRPr sz="1800" b="0" i="0" kern="1200">
          <a:solidFill>
            <a:schemeClr val="tx1"/>
          </a:solidFill>
          <a:latin typeface="Avenir Next LT Pro" panose="020B0504020202020204" pitchFamily="34" charset="77"/>
          <a:ea typeface="+mn-ea"/>
          <a:cs typeface="+mn-cs"/>
        </a:defRPr>
      </a:lvl4pPr>
      <a:lvl5pPr marL="1828800" indent="0" algn="l" defTabSz="914400" rtl="0" eaLnBrk="1" latinLnBrk="0" hangingPunct="1">
        <a:lnSpc>
          <a:spcPct val="150000"/>
        </a:lnSpc>
        <a:spcBef>
          <a:spcPts val="500"/>
        </a:spcBef>
        <a:buFontTx/>
        <a:buNone/>
        <a:defRPr sz="1800" b="0" i="0" kern="1200">
          <a:solidFill>
            <a:schemeClr val="tx1"/>
          </a:solidFill>
          <a:latin typeface="Avenir Next LT Pro" panose="020B0504020202020204"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A4A3A4"/>
          </p15:clr>
        </p15:guide>
        <p15:guide id="4" orient="horz" pos="1152" userDrawn="1">
          <p15:clr>
            <a:srgbClr val="547EBF"/>
          </p15:clr>
        </p15:guide>
        <p15:guide id="5" pos="7440" userDrawn="1">
          <p15:clr>
            <a:srgbClr val="547EBF"/>
          </p15:clr>
        </p15:guide>
        <p15:guide id="6" orient="horz" pos="4080" userDrawn="1">
          <p15:clr>
            <a:srgbClr val="547EBF"/>
          </p15:clr>
        </p15:guide>
        <p15:guide id="19" userDrawn="1">
          <p15:clr>
            <a:srgbClr val="547EBF"/>
          </p15:clr>
        </p15:guide>
        <p15:guide id="20" pos="7680" userDrawn="1">
          <p15:clr>
            <a:srgbClr val="547EBF"/>
          </p15:clr>
        </p15:guide>
        <p15:guide id="21" pos="528" userDrawn="1">
          <p15:clr>
            <a:srgbClr val="547EBF"/>
          </p15:clr>
        </p15:guide>
        <p15:guide id="22" pos="6912" userDrawn="1">
          <p15:clr>
            <a:srgbClr val="547EBF"/>
          </p15:clr>
        </p15:guide>
        <p15:guide id="23" orient="horz" pos="240" userDrawn="1">
          <p15:clr>
            <a:srgbClr val="547EBF"/>
          </p15:clr>
        </p15:guide>
        <p15:guide id="25" orient="horz" pos="552" userDrawn="1">
          <p15:clr>
            <a:srgbClr val="547EBF"/>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image" Target="../media/image19.gif"/><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22.webp"/><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hyperlink" Target="https://github.com/neerajsurjaye/SPRT" TargetMode="Externa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microsoft.com/office/2007/relationships/hdphoto" Target="../media/hdphoto7.wdp"/><Relationship Id="rId5" Type="http://schemas.openxmlformats.org/officeDocument/2006/relationships/image" Target="../media/image7.png"/><Relationship Id="rId4" Type="http://schemas.microsoft.com/office/2007/relationships/hdphoto" Target="../media/hdphoto6.wdp"/></Relationships>
</file>

<file path=ppt/slides/_rels/slide3.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gif"/><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7228BAE-048B-681E-DD8D-BD96B22560E0}"/>
              </a:ext>
            </a:extLst>
          </p:cNvPr>
          <p:cNvSpPr>
            <a:spLocks noGrp="1"/>
          </p:cNvSpPr>
          <p:nvPr>
            <p:ph type="ctrTitle"/>
          </p:nvPr>
        </p:nvSpPr>
        <p:spPr/>
        <p:txBody>
          <a:bodyPr/>
          <a:lstStyle/>
          <a:p>
            <a:r>
              <a:rPr lang="en-US" dirty="0"/>
              <a:t>raytracing</a:t>
            </a:r>
          </a:p>
        </p:txBody>
      </p:sp>
      <p:sp>
        <p:nvSpPr>
          <p:cNvPr id="7" name="Subtitle 6">
            <a:extLst>
              <a:ext uri="{FF2B5EF4-FFF2-40B4-BE49-F238E27FC236}">
                <a16:creationId xmlns:a16="http://schemas.microsoft.com/office/drawing/2014/main" id="{3AFD8D3D-82CB-EA16-814E-A3FED8BBF39B}"/>
              </a:ext>
            </a:extLst>
          </p:cNvPr>
          <p:cNvSpPr>
            <a:spLocks noGrp="1"/>
          </p:cNvSpPr>
          <p:nvPr>
            <p:ph type="subTitle" idx="1"/>
          </p:nvPr>
        </p:nvSpPr>
        <p:spPr/>
        <p:txBody>
          <a:bodyPr/>
          <a:lstStyle/>
          <a:p>
            <a:r>
              <a:rPr lang="en-US" dirty="0"/>
              <a:t>Neeraj surjaye</a:t>
            </a:r>
          </a:p>
        </p:txBody>
      </p:sp>
    </p:spTree>
    <p:extLst>
      <p:ext uri="{BB962C8B-B14F-4D97-AF65-F5344CB8AC3E}">
        <p14:creationId xmlns:p14="http://schemas.microsoft.com/office/powerpoint/2010/main" val="22593088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C0FC7D-1097-8B3D-174C-2BC01510F0E8}"/>
              </a:ext>
            </a:extLst>
          </p:cNvPr>
          <p:cNvSpPr>
            <a:spLocks noGrp="1"/>
          </p:cNvSpPr>
          <p:nvPr>
            <p:ph type="title"/>
          </p:nvPr>
        </p:nvSpPr>
        <p:spPr/>
        <p:txBody>
          <a:bodyPr/>
          <a:lstStyle/>
          <a:p>
            <a:r>
              <a:rPr lang="en-IN" dirty="0"/>
              <a:t>Why Triangles?</a:t>
            </a:r>
          </a:p>
        </p:txBody>
      </p:sp>
      <p:sp>
        <p:nvSpPr>
          <p:cNvPr id="3" name="Content Placeholder 2">
            <a:extLst>
              <a:ext uri="{FF2B5EF4-FFF2-40B4-BE49-F238E27FC236}">
                <a16:creationId xmlns:a16="http://schemas.microsoft.com/office/drawing/2014/main" id="{A5DC608C-FBCF-C4E6-6809-3935E78B6383}"/>
              </a:ext>
            </a:extLst>
          </p:cNvPr>
          <p:cNvSpPr>
            <a:spLocks noGrp="1"/>
          </p:cNvSpPr>
          <p:nvPr>
            <p:ph sz="half" idx="2"/>
          </p:nvPr>
        </p:nvSpPr>
        <p:spPr>
          <a:xfrm>
            <a:off x="850168" y="1828800"/>
            <a:ext cx="5346351" cy="4351338"/>
          </a:xfrm>
        </p:spPr>
        <p:txBody>
          <a:bodyPr/>
          <a:lstStyle/>
          <a:p>
            <a:pPr marL="342900" indent="-342900">
              <a:buFont typeface="Arial" panose="020B0604020202020204" pitchFamily="34" charset="0"/>
              <a:buChar char="•"/>
            </a:pPr>
            <a:r>
              <a:rPr lang="en-US" sz="2000" dirty="0"/>
              <a:t>Triangles also are very memory efficient and can be sorted, and rendered extremely fast when using Triangle Strips which only need 1 point to be stored for each additional triangle after the first.</a:t>
            </a:r>
            <a:endParaRPr lang="en-IN" sz="2000" dirty="0"/>
          </a:p>
        </p:txBody>
      </p:sp>
      <p:sp>
        <p:nvSpPr>
          <p:cNvPr id="4" name="Footer Placeholder 3">
            <a:extLst>
              <a:ext uri="{FF2B5EF4-FFF2-40B4-BE49-F238E27FC236}">
                <a16:creationId xmlns:a16="http://schemas.microsoft.com/office/drawing/2014/main" id="{2FBB46FE-A731-BA36-492E-2773C38EB2D5}"/>
              </a:ext>
            </a:extLst>
          </p:cNvPr>
          <p:cNvSpPr>
            <a:spLocks noGrp="1"/>
          </p:cNvSpPr>
          <p:nvPr>
            <p:ph type="ftr" sz="quarter" idx="10"/>
          </p:nvPr>
        </p:nvSpPr>
        <p:spPr/>
        <p:txBody>
          <a:bodyPr/>
          <a:lstStyle/>
          <a:p>
            <a:r>
              <a:rPr lang="en-US" dirty="0"/>
              <a:t>Raytracing</a:t>
            </a:r>
          </a:p>
        </p:txBody>
      </p:sp>
      <p:sp>
        <p:nvSpPr>
          <p:cNvPr id="5" name="Slide Number Placeholder 4">
            <a:extLst>
              <a:ext uri="{FF2B5EF4-FFF2-40B4-BE49-F238E27FC236}">
                <a16:creationId xmlns:a16="http://schemas.microsoft.com/office/drawing/2014/main" id="{1F1B6E88-B19A-8238-73FC-FC12891070D0}"/>
              </a:ext>
            </a:extLst>
          </p:cNvPr>
          <p:cNvSpPr>
            <a:spLocks noGrp="1"/>
          </p:cNvSpPr>
          <p:nvPr>
            <p:ph type="sldNum" sz="quarter" idx="11"/>
          </p:nvPr>
        </p:nvSpPr>
        <p:spPr/>
        <p:txBody>
          <a:bodyPr/>
          <a:lstStyle/>
          <a:p>
            <a:fld id="{09A01C0A-2BB6-49E7-91A3-DCB9F9F59583}" type="slidenum">
              <a:rPr lang="en-US" smtClean="0"/>
              <a:pPr/>
              <a:t>10</a:t>
            </a:fld>
            <a:endParaRPr lang="en-US" dirty="0"/>
          </a:p>
        </p:txBody>
      </p:sp>
      <p:pic>
        <p:nvPicPr>
          <p:cNvPr id="11" name="Picture 10">
            <a:extLst>
              <a:ext uri="{FF2B5EF4-FFF2-40B4-BE49-F238E27FC236}">
                <a16:creationId xmlns:a16="http://schemas.microsoft.com/office/drawing/2014/main" id="{711B0471-C0D1-43EC-BC3A-0E799D4EFB7A}"/>
              </a:ext>
            </a:extLst>
          </p:cNvPr>
          <p:cNvPicPr>
            <a:picLocks noChangeAspect="1"/>
          </p:cNvPicPr>
          <p:nvPr/>
        </p:nvPicPr>
        <p:blipFill>
          <a:blip r:embed="rId2"/>
          <a:stretch>
            <a:fillRect/>
          </a:stretch>
        </p:blipFill>
        <p:spPr>
          <a:xfrm>
            <a:off x="6736714" y="1828800"/>
            <a:ext cx="4531042" cy="2869660"/>
          </a:xfrm>
          <a:prstGeom prst="rect">
            <a:avLst/>
          </a:prstGeom>
        </p:spPr>
      </p:pic>
    </p:spTree>
    <p:extLst>
      <p:ext uri="{BB962C8B-B14F-4D97-AF65-F5344CB8AC3E}">
        <p14:creationId xmlns:p14="http://schemas.microsoft.com/office/powerpoint/2010/main" val="35703858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EE4BD9-90FB-EDF9-88FD-AB4C1DB0AB1A}"/>
              </a:ext>
            </a:extLst>
          </p:cNvPr>
          <p:cNvSpPr>
            <a:spLocks noGrp="1"/>
          </p:cNvSpPr>
          <p:nvPr>
            <p:ph type="title"/>
          </p:nvPr>
        </p:nvSpPr>
        <p:spPr/>
        <p:txBody>
          <a:bodyPr/>
          <a:lstStyle/>
          <a:p>
            <a:r>
              <a:rPr lang="en-IN" dirty="0"/>
              <a:t>Overview</a:t>
            </a:r>
          </a:p>
        </p:txBody>
      </p:sp>
      <p:pic>
        <p:nvPicPr>
          <p:cNvPr id="7" name="Content Placeholder 6">
            <a:extLst>
              <a:ext uri="{FF2B5EF4-FFF2-40B4-BE49-F238E27FC236}">
                <a16:creationId xmlns:a16="http://schemas.microsoft.com/office/drawing/2014/main" id="{B061E1F6-DC24-6DF4-ED7C-66F6BDFC81A7}"/>
              </a:ext>
            </a:extLst>
          </p:cNvPr>
          <p:cNvPicPr>
            <a:picLocks noGrp="1" noChangeAspect="1"/>
          </p:cNvPicPr>
          <p:nvPr>
            <p:ph sz="half" idx="2"/>
          </p:nvPr>
        </p:nvPicPr>
        <p:blipFill>
          <a:blip r:embed="rId2"/>
          <a:stretch>
            <a:fillRect/>
          </a:stretch>
        </p:blipFill>
        <p:spPr>
          <a:xfrm>
            <a:off x="3216327" y="1828800"/>
            <a:ext cx="5394220" cy="4351338"/>
          </a:xfrm>
        </p:spPr>
      </p:pic>
      <p:sp>
        <p:nvSpPr>
          <p:cNvPr id="4" name="Footer Placeholder 3">
            <a:extLst>
              <a:ext uri="{FF2B5EF4-FFF2-40B4-BE49-F238E27FC236}">
                <a16:creationId xmlns:a16="http://schemas.microsoft.com/office/drawing/2014/main" id="{FF7607B8-D318-8DEE-094E-ED92C510BFF3}"/>
              </a:ext>
            </a:extLst>
          </p:cNvPr>
          <p:cNvSpPr>
            <a:spLocks noGrp="1"/>
          </p:cNvSpPr>
          <p:nvPr>
            <p:ph type="ftr" sz="quarter" idx="10"/>
          </p:nvPr>
        </p:nvSpPr>
        <p:spPr/>
        <p:txBody>
          <a:bodyPr/>
          <a:lstStyle/>
          <a:p>
            <a:r>
              <a:rPr lang="en-US" dirty="0"/>
              <a:t>Raytracing</a:t>
            </a:r>
          </a:p>
        </p:txBody>
      </p:sp>
      <p:sp>
        <p:nvSpPr>
          <p:cNvPr id="5" name="Slide Number Placeholder 4">
            <a:extLst>
              <a:ext uri="{FF2B5EF4-FFF2-40B4-BE49-F238E27FC236}">
                <a16:creationId xmlns:a16="http://schemas.microsoft.com/office/drawing/2014/main" id="{38732880-A853-D077-3DCA-5D97A3789B65}"/>
              </a:ext>
            </a:extLst>
          </p:cNvPr>
          <p:cNvSpPr>
            <a:spLocks noGrp="1"/>
          </p:cNvSpPr>
          <p:nvPr>
            <p:ph type="sldNum" sz="quarter" idx="11"/>
          </p:nvPr>
        </p:nvSpPr>
        <p:spPr/>
        <p:txBody>
          <a:bodyPr/>
          <a:lstStyle/>
          <a:p>
            <a:fld id="{09A01C0A-2BB6-49E7-91A3-DCB9F9F59583}" type="slidenum">
              <a:rPr lang="en-US" smtClean="0"/>
              <a:pPr/>
              <a:t>11</a:t>
            </a:fld>
            <a:endParaRPr lang="en-US" dirty="0"/>
          </a:p>
        </p:txBody>
      </p:sp>
    </p:spTree>
    <p:extLst>
      <p:ext uri="{BB962C8B-B14F-4D97-AF65-F5344CB8AC3E}">
        <p14:creationId xmlns:p14="http://schemas.microsoft.com/office/powerpoint/2010/main" val="8198391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CD3C5A-CEA8-6DDC-B3F1-41D07C4FA704}"/>
              </a:ext>
            </a:extLst>
          </p:cNvPr>
          <p:cNvSpPr>
            <a:spLocks noGrp="1"/>
          </p:cNvSpPr>
          <p:nvPr>
            <p:ph type="title"/>
          </p:nvPr>
        </p:nvSpPr>
        <p:spPr/>
        <p:txBody>
          <a:bodyPr/>
          <a:lstStyle/>
          <a:p>
            <a:r>
              <a:rPr lang="en-US" dirty="0"/>
              <a:t>Raytracing</a:t>
            </a:r>
            <a:br>
              <a:rPr lang="en-US" dirty="0"/>
            </a:br>
            <a:endParaRPr lang="en-US" dirty="0"/>
          </a:p>
        </p:txBody>
      </p:sp>
      <p:sp>
        <p:nvSpPr>
          <p:cNvPr id="7" name="Footer Placeholder 6">
            <a:extLst>
              <a:ext uri="{FF2B5EF4-FFF2-40B4-BE49-F238E27FC236}">
                <a16:creationId xmlns:a16="http://schemas.microsoft.com/office/drawing/2014/main" id="{440E13AC-B5E7-B132-0EB7-541E53B3DA90}"/>
              </a:ext>
            </a:extLst>
          </p:cNvPr>
          <p:cNvSpPr>
            <a:spLocks noGrp="1"/>
          </p:cNvSpPr>
          <p:nvPr>
            <p:ph type="ftr" sz="quarter" idx="10"/>
          </p:nvPr>
        </p:nvSpPr>
        <p:spPr>
          <a:xfrm rot="16200000">
            <a:off x="8854442" y="2963239"/>
            <a:ext cx="6291068" cy="384048"/>
          </a:xfrm>
        </p:spPr>
        <p:txBody>
          <a:bodyPr/>
          <a:lstStyle/>
          <a:p>
            <a:r>
              <a:rPr lang="en-US" dirty="0"/>
              <a:t>Raytracing</a:t>
            </a:r>
          </a:p>
          <a:p>
            <a:endParaRPr lang="en-US" dirty="0"/>
          </a:p>
        </p:txBody>
      </p:sp>
      <p:sp>
        <p:nvSpPr>
          <p:cNvPr id="8" name="Slide Number Placeholder 7">
            <a:extLst>
              <a:ext uri="{FF2B5EF4-FFF2-40B4-BE49-F238E27FC236}">
                <a16:creationId xmlns:a16="http://schemas.microsoft.com/office/drawing/2014/main" id="{126E68C1-1703-73CF-D4D8-D10C96073FA1}"/>
              </a:ext>
            </a:extLst>
          </p:cNvPr>
          <p:cNvSpPr>
            <a:spLocks noGrp="1"/>
          </p:cNvSpPr>
          <p:nvPr>
            <p:ph type="sldNum" sz="quarter" idx="11"/>
          </p:nvPr>
        </p:nvSpPr>
        <p:spPr/>
        <p:txBody>
          <a:bodyPr/>
          <a:lstStyle/>
          <a:p>
            <a:fld id="{09A01C0A-2BB6-49E7-91A3-DCB9F9F59583}" type="slidenum">
              <a:rPr lang="en-US" smtClean="0"/>
              <a:pPr/>
              <a:t>12</a:t>
            </a:fld>
            <a:endParaRPr lang="en-US" dirty="0"/>
          </a:p>
        </p:txBody>
      </p:sp>
    </p:spTree>
    <p:extLst>
      <p:ext uri="{BB962C8B-B14F-4D97-AF65-F5344CB8AC3E}">
        <p14:creationId xmlns:p14="http://schemas.microsoft.com/office/powerpoint/2010/main" val="36945331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49BD04-A665-D55F-EBA8-89B75C0D7905}"/>
              </a:ext>
            </a:extLst>
          </p:cNvPr>
          <p:cNvSpPr>
            <a:spLocks noGrp="1"/>
          </p:cNvSpPr>
          <p:nvPr>
            <p:ph type="title"/>
          </p:nvPr>
        </p:nvSpPr>
        <p:spPr/>
        <p:txBody>
          <a:bodyPr/>
          <a:lstStyle/>
          <a:p>
            <a:r>
              <a:rPr lang="en-US" dirty="0"/>
              <a:t>RAYTRACING</a:t>
            </a:r>
            <a:endParaRPr lang="en-IN" dirty="0"/>
          </a:p>
        </p:txBody>
      </p:sp>
      <p:sp>
        <p:nvSpPr>
          <p:cNvPr id="3" name="Content Placeholder 2">
            <a:extLst>
              <a:ext uri="{FF2B5EF4-FFF2-40B4-BE49-F238E27FC236}">
                <a16:creationId xmlns:a16="http://schemas.microsoft.com/office/drawing/2014/main" id="{F9A3F4D3-48C1-3B78-37AD-0E2AFAA9FF5A}"/>
              </a:ext>
            </a:extLst>
          </p:cNvPr>
          <p:cNvSpPr>
            <a:spLocks noGrp="1"/>
          </p:cNvSpPr>
          <p:nvPr>
            <p:ph sz="half" idx="2"/>
          </p:nvPr>
        </p:nvSpPr>
        <p:spPr/>
        <p:txBody>
          <a:bodyPr/>
          <a:lstStyle/>
          <a:p>
            <a:r>
              <a:rPr lang="en-US" dirty="0"/>
              <a:t>Ray tracing is a rendering technique that can produce incredibly realistic lighting effects. Essentially, an algorithm can trace the path of light, and then simulate the way that the light interacts with the virtual objects it ultimately hits in the computer-generated world</a:t>
            </a:r>
            <a:endParaRPr lang="en-IN" dirty="0"/>
          </a:p>
        </p:txBody>
      </p:sp>
      <p:sp>
        <p:nvSpPr>
          <p:cNvPr id="4" name="Footer Placeholder 3">
            <a:extLst>
              <a:ext uri="{FF2B5EF4-FFF2-40B4-BE49-F238E27FC236}">
                <a16:creationId xmlns:a16="http://schemas.microsoft.com/office/drawing/2014/main" id="{4176F10D-428A-D1A5-6717-6737601845FA}"/>
              </a:ext>
            </a:extLst>
          </p:cNvPr>
          <p:cNvSpPr>
            <a:spLocks noGrp="1"/>
          </p:cNvSpPr>
          <p:nvPr>
            <p:ph type="ftr" sz="quarter" idx="10"/>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76B45C77-388F-E35C-F86E-19DEA3F6713B}"/>
              </a:ext>
            </a:extLst>
          </p:cNvPr>
          <p:cNvSpPr>
            <a:spLocks noGrp="1"/>
          </p:cNvSpPr>
          <p:nvPr>
            <p:ph type="sldNum" sz="quarter" idx="11"/>
          </p:nvPr>
        </p:nvSpPr>
        <p:spPr/>
        <p:txBody>
          <a:bodyPr/>
          <a:lstStyle/>
          <a:p>
            <a:fld id="{09A01C0A-2BB6-49E7-91A3-DCB9F9F59583}" type="slidenum">
              <a:rPr lang="en-US" smtClean="0"/>
              <a:pPr/>
              <a:t>13</a:t>
            </a:fld>
            <a:endParaRPr lang="en-US" dirty="0"/>
          </a:p>
        </p:txBody>
      </p:sp>
    </p:spTree>
    <p:extLst>
      <p:ext uri="{BB962C8B-B14F-4D97-AF65-F5344CB8AC3E}">
        <p14:creationId xmlns:p14="http://schemas.microsoft.com/office/powerpoint/2010/main" val="8440788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AB52E-159A-DA81-3EFC-8AFB5BC80552}"/>
              </a:ext>
            </a:extLst>
          </p:cNvPr>
          <p:cNvSpPr>
            <a:spLocks noGrp="1"/>
          </p:cNvSpPr>
          <p:nvPr>
            <p:ph type="title"/>
          </p:nvPr>
        </p:nvSpPr>
        <p:spPr/>
        <p:txBody>
          <a:bodyPr/>
          <a:lstStyle/>
          <a:p>
            <a:r>
              <a:rPr lang="en-US" dirty="0"/>
              <a:t>Foreword Tracing and reverse Tracing</a:t>
            </a:r>
            <a:endParaRPr lang="en-IN" dirty="0"/>
          </a:p>
        </p:txBody>
      </p:sp>
      <p:pic>
        <p:nvPicPr>
          <p:cNvPr id="7" name="Content Placeholder 6">
            <a:extLst>
              <a:ext uri="{FF2B5EF4-FFF2-40B4-BE49-F238E27FC236}">
                <a16:creationId xmlns:a16="http://schemas.microsoft.com/office/drawing/2014/main" id="{FAFC03FF-7086-C6CE-7CB5-8A0753F424DE}"/>
              </a:ext>
            </a:extLst>
          </p:cNvPr>
          <p:cNvPicPr>
            <a:picLocks noGrp="1" noChangeAspect="1"/>
          </p:cNvPicPr>
          <p:nvPr>
            <p:ph sz="half" idx="2"/>
          </p:nvPr>
        </p:nvPicPr>
        <p:blipFill>
          <a:blip r:embed="rId2"/>
          <a:stretch>
            <a:fillRect/>
          </a:stretch>
        </p:blipFill>
        <p:spPr>
          <a:xfrm>
            <a:off x="850168" y="1802423"/>
            <a:ext cx="5501334" cy="4351338"/>
          </a:xfrm>
        </p:spPr>
      </p:pic>
      <p:sp>
        <p:nvSpPr>
          <p:cNvPr id="4" name="Footer Placeholder 3">
            <a:extLst>
              <a:ext uri="{FF2B5EF4-FFF2-40B4-BE49-F238E27FC236}">
                <a16:creationId xmlns:a16="http://schemas.microsoft.com/office/drawing/2014/main" id="{74D39F4F-CA04-306C-9D12-73C246A69329}"/>
              </a:ext>
            </a:extLst>
          </p:cNvPr>
          <p:cNvSpPr>
            <a:spLocks noGrp="1"/>
          </p:cNvSpPr>
          <p:nvPr>
            <p:ph type="ftr" sz="quarter" idx="10"/>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3F5C4989-6FF3-D259-B3B3-8179458B0CAE}"/>
              </a:ext>
            </a:extLst>
          </p:cNvPr>
          <p:cNvSpPr>
            <a:spLocks noGrp="1"/>
          </p:cNvSpPr>
          <p:nvPr>
            <p:ph type="sldNum" sz="quarter" idx="11"/>
          </p:nvPr>
        </p:nvSpPr>
        <p:spPr/>
        <p:txBody>
          <a:bodyPr/>
          <a:lstStyle/>
          <a:p>
            <a:fld id="{09A01C0A-2BB6-49E7-91A3-DCB9F9F59583}" type="slidenum">
              <a:rPr lang="en-US" smtClean="0"/>
              <a:pPr/>
              <a:t>14</a:t>
            </a:fld>
            <a:endParaRPr lang="en-US" dirty="0"/>
          </a:p>
        </p:txBody>
      </p:sp>
      <p:pic>
        <p:nvPicPr>
          <p:cNvPr id="9" name="Picture 8">
            <a:extLst>
              <a:ext uri="{FF2B5EF4-FFF2-40B4-BE49-F238E27FC236}">
                <a16:creationId xmlns:a16="http://schemas.microsoft.com/office/drawing/2014/main" id="{DE7C4DF3-6C71-BB24-A0EA-9F34F3DBBD4F}"/>
              </a:ext>
            </a:extLst>
          </p:cNvPr>
          <p:cNvPicPr>
            <a:picLocks noChangeAspect="1"/>
          </p:cNvPicPr>
          <p:nvPr/>
        </p:nvPicPr>
        <p:blipFill>
          <a:blip r:embed="rId3"/>
          <a:stretch>
            <a:fillRect/>
          </a:stretch>
        </p:blipFill>
        <p:spPr>
          <a:xfrm>
            <a:off x="6550839" y="1894742"/>
            <a:ext cx="5057775" cy="4000500"/>
          </a:xfrm>
          <a:prstGeom prst="rect">
            <a:avLst/>
          </a:prstGeom>
        </p:spPr>
      </p:pic>
    </p:spTree>
    <p:extLst>
      <p:ext uri="{BB962C8B-B14F-4D97-AF65-F5344CB8AC3E}">
        <p14:creationId xmlns:p14="http://schemas.microsoft.com/office/powerpoint/2010/main" val="22052215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1493BF-A97C-4EE8-BD28-736B97C9BE92}"/>
              </a:ext>
            </a:extLst>
          </p:cNvPr>
          <p:cNvSpPr>
            <a:spLocks noGrp="1"/>
          </p:cNvSpPr>
          <p:nvPr>
            <p:ph type="title"/>
          </p:nvPr>
        </p:nvSpPr>
        <p:spPr/>
        <p:txBody>
          <a:bodyPr/>
          <a:lstStyle/>
          <a:p>
            <a:r>
              <a:rPr lang="en-US" dirty="0"/>
              <a:t>Raytracing</a:t>
            </a:r>
            <a:endParaRPr lang="en-IN" dirty="0"/>
          </a:p>
        </p:txBody>
      </p:sp>
      <p:pic>
        <p:nvPicPr>
          <p:cNvPr id="15" name="Content Placeholder 14">
            <a:extLst>
              <a:ext uri="{FF2B5EF4-FFF2-40B4-BE49-F238E27FC236}">
                <a16:creationId xmlns:a16="http://schemas.microsoft.com/office/drawing/2014/main" id="{97600D25-CD65-A1F6-FD30-24A61B06BAE7}"/>
              </a:ext>
            </a:extLst>
          </p:cNvPr>
          <p:cNvPicPr>
            <a:picLocks noGrp="1" noChangeAspect="1"/>
          </p:cNvPicPr>
          <p:nvPr>
            <p:ph sz="half" idx="2"/>
          </p:nvPr>
        </p:nvPicPr>
        <p:blipFill>
          <a:blip r:embed="rId2"/>
          <a:stretch>
            <a:fillRect/>
          </a:stretch>
        </p:blipFill>
        <p:spPr>
          <a:xfrm>
            <a:off x="850168" y="1939731"/>
            <a:ext cx="4979656" cy="4351338"/>
          </a:xfrm>
        </p:spPr>
      </p:pic>
      <p:sp>
        <p:nvSpPr>
          <p:cNvPr id="4" name="Footer Placeholder 3">
            <a:extLst>
              <a:ext uri="{FF2B5EF4-FFF2-40B4-BE49-F238E27FC236}">
                <a16:creationId xmlns:a16="http://schemas.microsoft.com/office/drawing/2014/main" id="{2F5553EF-75F9-B597-3A3E-461003C59C96}"/>
              </a:ext>
            </a:extLst>
          </p:cNvPr>
          <p:cNvSpPr>
            <a:spLocks noGrp="1"/>
          </p:cNvSpPr>
          <p:nvPr>
            <p:ph type="ftr" sz="quarter" idx="10"/>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FF0FB696-E19B-00AF-AC76-175428E0EE02}"/>
              </a:ext>
            </a:extLst>
          </p:cNvPr>
          <p:cNvSpPr>
            <a:spLocks noGrp="1"/>
          </p:cNvSpPr>
          <p:nvPr>
            <p:ph type="sldNum" sz="quarter" idx="11"/>
          </p:nvPr>
        </p:nvSpPr>
        <p:spPr/>
        <p:txBody>
          <a:bodyPr/>
          <a:lstStyle/>
          <a:p>
            <a:fld id="{09A01C0A-2BB6-49E7-91A3-DCB9F9F59583}" type="slidenum">
              <a:rPr lang="en-US" smtClean="0"/>
              <a:pPr/>
              <a:t>15</a:t>
            </a:fld>
            <a:endParaRPr lang="en-US" dirty="0"/>
          </a:p>
        </p:txBody>
      </p:sp>
      <p:pic>
        <p:nvPicPr>
          <p:cNvPr id="17" name="Picture 16">
            <a:extLst>
              <a:ext uri="{FF2B5EF4-FFF2-40B4-BE49-F238E27FC236}">
                <a16:creationId xmlns:a16="http://schemas.microsoft.com/office/drawing/2014/main" id="{B9C42572-52A4-B21D-191A-D6B4608E262B}"/>
              </a:ext>
            </a:extLst>
          </p:cNvPr>
          <p:cNvPicPr>
            <a:picLocks noChangeAspect="1"/>
          </p:cNvPicPr>
          <p:nvPr/>
        </p:nvPicPr>
        <p:blipFill>
          <a:blip r:embed="rId3"/>
          <a:stretch>
            <a:fillRect/>
          </a:stretch>
        </p:blipFill>
        <p:spPr>
          <a:xfrm>
            <a:off x="6096000" y="1855177"/>
            <a:ext cx="5057775" cy="4343400"/>
          </a:xfrm>
          <a:prstGeom prst="rect">
            <a:avLst/>
          </a:prstGeom>
        </p:spPr>
      </p:pic>
    </p:spTree>
    <p:extLst>
      <p:ext uri="{BB962C8B-B14F-4D97-AF65-F5344CB8AC3E}">
        <p14:creationId xmlns:p14="http://schemas.microsoft.com/office/powerpoint/2010/main" val="38119943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EFAB33-247A-A682-0C42-A9536D52B087}"/>
              </a:ext>
            </a:extLst>
          </p:cNvPr>
          <p:cNvSpPr>
            <a:spLocks noGrp="1"/>
          </p:cNvSpPr>
          <p:nvPr>
            <p:ph type="title"/>
          </p:nvPr>
        </p:nvSpPr>
        <p:spPr/>
        <p:txBody>
          <a:bodyPr/>
          <a:lstStyle/>
          <a:p>
            <a:r>
              <a:rPr lang="en-US" dirty="0" err="1"/>
              <a:t>PathTracing</a:t>
            </a:r>
            <a:endParaRPr lang="en-IN" dirty="0"/>
          </a:p>
        </p:txBody>
      </p:sp>
      <p:pic>
        <p:nvPicPr>
          <p:cNvPr id="7" name="Content Placeholder 6">
            <a:extLst>
              <a:ext uri="{FF2B5EF4-FFF2-40B4-BE49-F238E27FC236}">
                <a16:creationId xmlns:a16="http://schemas.microsoft.com/office/drawing/2014/main" id="{6BD3F9EE-BA39-04DD-5E5D-513AAAD92987}"/>
              </a:ext>
            </a:extLst>
          </p:cNvPr>
          <p:cNvPicPr>
            <a:picLocks noGrp="1" noChangeAspect="1"/>
          </p:cNvPicPr>
          <p:nvPr>
            <p:ph sz="half" idx="2"/>
          </p:nvPr>
        </p:nvPicPr>
        <p:blipFill>
          <a:blip r:embed="rId2"/>
          <a:stretch>
            <a:fillRect/>
          </a:stretch>
        </p:blipFill>
        <p:spPr>
          <a:xfrm>
            <a:off x="3034425" y="2127739"/>
            <a:ext cx="5564452" cy="6246098"/>
          </a:xfrm>
        </p:spPr>
      </p:pic>
      <p:sp>
        <p:nvSpPr>
          <p:cNvPr id="4" name="Footer Placeholder 3">
            <a:extLst>
              <a:ext uri="{FF2B5EF4-FFF2-40B4-BE49-F238E27FC236}">
                <a16:creationId xmlns:a16="http://schemas.microsoft.com/office/drawing/2014/main" id="{C6CCBEFB-6F6F-8732-88B6-56EBF77FABA5}"/>
              </a:ext>
            </a:extLst>
          </p:cNvPr>
          <p:cNvSpPr>
            <a:spLocks noGrp="1"/>
          </p:cNvSpPr>
          <p:nvPr>
            <p:ph type="ftr" sz="quarter" idx="10"/>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153CDAEB-D05A-082D-BFB5-D433EDD521EA}"/>
              </a:ext>
            </a:extLst>
          </p:cNvPr>
          <p:cNvSpPr>
            <a:spLocks noGrp="1"/>
          </p:cNvSpPr>
          <p:nvPr>
            <p:ph type="sldNum" sz="quarter" idx="11"/>
          </p:nvPr>
        </p:nvSpPr>
        <p:spPr/>
        <p:txBody>
          <a:bodyPr/>
          <a:lstStyle/>
          <a:p>
            <a:fld id="{09A01C0A-2BB6-49E7-91A3-DCB9F9F59583}" type="slidenum">
              <a:rPr lang="en-US" smtClean="0"/>
              <a:pPr/>
              <a:t>16</a:t>
            </a:fld>
            <a:endParaRPr lang="en-US" dirty="0"/>
          </a:p>
        </p:txBody>
      </p:sp>
    </p:spTree>
    <p:extLst>
      <p:ext uri="{BB962C8B-B14F-4D97-AF65-F5344CB8AC3E}">
        <p14:creationId xmlns:p14="http://schemas.microsoft.com/office/powerpoint/2010/main" val="36053095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EF8C9A-B77E-C04B-36D4-8CF3A3C0A73E}"/>
              </a:ext>
            </a:extLst>
          </p:cNvPr>
          <p:cNvSpPr>
            <a:spLocks noGrp="1"/>
          </p:cNvSpPr>
          <p:nvPr>
            <p:ph type="title"/>
          </p:nvPr>
        </p:nvSpPr>
        <p:spPr/>
        <p:txBody>
          <a:bodyPr/>
          <a:lstStyle/>
          <a:p>
            <a:r>
              <a:rPr lang="en-US" dirty="0" err="1"/>
              <a:t>PathTracing</a:t>
            </a:r>
            <a:endParaRPr lang="en-IN" dirty="0"/>
          </a:p>
        </p:txBody>
      </p:sp>
      <p:sp>
        <p:nvSpPr>
          <p:cNvPr id="4" name="Footer Placeholder 3">
            <a:extLst>
              <a:ext uri="{FF2B5EF4-FFF2-40B4-BE49-F238E27FC236}">
                <a16:creationId xmlns:a16="http://schemas.microsoft.com/office/drawing/2014/main" id="{95799640-C376-4EA8-59B5-E577F9F9B740}"/>
              </a:ext>
            </a:extLst>
          </p:cNvPr>
          <p:cNvSpPr>
            <a:spLocks noGrp="1"/>
          </p:cNvSpPr>
          <p:nvPr>
            <p:ph type="ftr" sz="quarter" idx="10"/>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8104C5E7-F12A-F74C-D12E-403F2EA8C5F9}"/>
              </a:ext>
            </a:extLst>
          </p:cNvPr>
          <p:cNvSpPr>
            <a:spLocks noGrp="1"/>
          </p:cNvSpPr>
          <p:nvPr>
            <p:ph type="sldNum" sz="quarter" idx="11"/>
          </p:nvPr>
        </p:nvSpPr>
        <p:spPr/>
        <p:txBody>
          <a:bodyPr/>
          <a:lstStyle/>
          <a:p>
            <a:fld id="{09A01C0A-2BB6-49E7-91A3-DCB9F9F59583}" type="slidenum">
              <a:rPr lang="en-US" smtClean="0"/>
              <a:pPr/>
              <a:t>17</a:t>
            </a:fld>
            <a:endParaRPr lang="en-US" dirty="0"/>
          </a:p>
        </p:txBody>
      </p:sp>
      <p:pic>
        <p:nvPicPr>
          <p:cNvPr id="11" name="Content Placeholder 10">
            <a:extLst>
              <a:ext uri="{FF2B5EF4-FFF2-40B4-BE49-F238E27FC236}">
                <a16:creationId xmlns:a16="http://schemas.microsoft.com/office/drawing/2014/main" id="{6031AC82-9347-EE46-501C-52BF929AC5F5}"/>
              </a:ext>
            </a:extLst>
          </p:cNvPr>
          <p:cNvPicPr>
            <a:picLocks noGrp="1" noChangeAspect="1"/>
          </p:cNvPicPr>
          <p:nvPr>
            <p:ph sz="half" idx="2"/>
          </p:nvPr>
        </p:nvPicPr>
        <p:blipFill>
          <a:blip r:embed="rId2"/>
          <a:stretch>
            <a:fillRect/>
          </a:stretch>
        </p:blipFill>
        <p:spPr>
          <a:xfrm>
            <a:off x="2114484" y="1828800"/>
            <a:ext cx="7597907" cy="4351338"/>
          </a:xfrm>
        </p:spPr>
      </p:pic>
    </p:spTree>
    <p:extLst>
      <p:ext uri="{BB962C8B-B14F-4D97-AF65-F5344CB8AC3E}">
        <p14:creationId xmlns:p14="http://schemas.microsoft.com/office/powerpoint/2010/main" val="39896432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B450FA-B985-A5F6-6D45-9E715091D7EE}"/>
              </a:ext>
            </a:extLst>
          </p:cNvPr>
          <p:cNvSpPr>
            <a:spLocks noGrp="1"/>
          </p:cNvSpPr>
          <p:nvPr>
            <p:ph type="title"/>
          </p:nvPr>
        </p:nvSpPr>
        <p:spPr/>
        <p:txBody>
          <a:bodyPr/>
          <a:lstStyle/>
          <a:p>
            <a:r>
              <a:rPr lang="en-US" dirty="0"/>
              <a:t>Raytracing Project</a:t>
            </a:r>
            <a:endParaRPr lang="en-IN" dirty="0"/>
          </a:p>
        </p:txBody>
      </p:sp>
      <p:sp>
        <p:nvSpPr>
          <p:cNvPr id="3" name="Content Placeholder 2">
            <a:extLst>
              <a:ext uri="{FF2B5EF4-FFF2-40B4-BE49-F238E27FC236}">
                <a16:creationId xmlns:a16="http://schemas.microsoft.com/office/drawing/2014/main" id="{D4526C5E-4B79-9B2A-616D-D230A97CB9CB}"/>
              </a:ext>
            </a:extLst>
          </p:cNvPr>
          <p:cNvSpPr>
            <a:spLocks noGrp="1"/>
          </p:cNvSpPr>
          <p:nvPr>
            <p:ph sz="half" idx="2"/>
          </p:nvPr>
        </p:nvSpPr>
        <p:spPr>
          <a:xfrm>
            <a:off x="3347061" y="3894992"/>
            <a:ext cx="5497878" cy="571500"/>
          </a:xfrm>
        </p:spPr>
        <p:txBody>
          <a:bodyPr/>
          <a:lstStyle/>
          <a:p>
            <a:r>
              <a:rPr lang="en-IN" dirty="0">
                <a:hlinkClick r:id="rId2"/>
              </a:rPr>
              <a:t>https://github.com/neerajsurjaye/SPRT</a:t>
            </a:r>
            <a:endParaRPr lang="en-IN" dirty="0"/>
          </a:p>
        </p:txBody>
      </p:sp>
      <p:sp>
        <p:nvSpPr>
          <p:cNvPr id="4" name="Footer Placeholder 3">
            <a:extLst>
              <a:ext uri="{FF2B5EF4-FFF2-40B4-BE49-F238E27FC236}">
                <a16:creationId xmlns:a16="http://schemas.microsoft.com/office/drawing/2014/main" id="{5F980DF3-750C-CC88-FA1A-5B2DD7427F02}"/>
              </a:ext>
            </a:extLst>
          </p:cNvPr>
          <p:cNvSpPr>
            <a:spLocks noGrp="1"/>
          </p:cNvSpPr>
          <p:nvPr>
            <p:ph type="ftr" sz="quarter" idx="10"/>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0389B14B-EC04-25B8-A50E-D265D3EFE65D}"/>
              </a:ext>
            </a:extLst>
          </p:cNvPr>
          <p:cNvSpPr>
            <a:spLocks noGrp="1"/>
          </p:cNvSpPr>
          <p:nvPr>
            <p:ph type="sldNum" sz="quarter" idx="11"/>
          </p:nvPr>
        </p:nvSpPr>
        <p:spPr/>
        <p:txBody>
          <a:bodyPr/>
          <a:lstStyle/>
          <a:p>
            <a:fld id="{09A01C0A-2BB6-49E7-91A3-DCB9F9F59583}" type="slidenum">
              <a:rPr lang="en-US" smtClean="0"/>
              <a:pPr/>
              <a:t>18</a:t>
            </a:fld>
            <a:endParaRPr lang="en-US" dirty="0"/>
          </a:p>
        </p:txBody>
      </p:sp>
      <p:sp>
        <p:nvSpPr>
          <p:cNvPr id="6" name="Title 1">
            <a:extLst>
              <a:ext uri="{FF2B5EF4-FFF2-40B4-BE49-F238E27FC236}">
                <a16:creationId xmlns:a16="http://schemas.microsoft.com/office/drawing/2014/main" id="{3C9FA778-B535-D6C1-4C19-0D08E85490D6}"/>
              </a:ext>
            </a:extLst>
          </p:cNvPr>
          <p:cNvSpPr txBox="1">
            <a:spLocks/>
          </p:cNvSpPr>
          <p:nvPr/>
        </p:nvSpPr>
        <p:spPr>
          <a:xfrm>
            <a:off x="850168" y="2572612"/>
            <a:ext cx="10122632" cy="652054"/>
          </a:xfrm>
          <a:prstGeom prst="rect">
            <a:avLst/>
          </a:prstGeom>
        </p:spPr>
        <p:txBody>
          <a:bodyPr vert="horz" lIns="0" tIns="0" rIns="0" bIns="0" rtlCol="0" anchor="ctr">
            <a:noAutofit/>
          </a:bodyPr>
          <a:lstStyle>
            <a:lvl1pPr algn="ctr" defTabSz="914400" rtl="0" eaLnBrk="1" latinLnBrk="0" hangingPunct="1">
              <a:lnSpc>
                <a:spcPct val="90000"/>
              </a:lnSpc>
              <a:spcBef>
                <a:spcPct val="0"/>
              </a:spcBef>
              <a:buNone/>
              <a:defRPr sz="3600" b="1" i="0" kern="1200" cap="all" spc="600" baseline="0">
                <a:solidFill>
                  <a:schemeClr val="tx1"/>
                </a:solidFill>
                <a:latin typeface="+mj-lt"/>
                <a:ea typeface="+mj-ea"/>
                <a:cs typeface="Arial Black" panose="020B0604020202020204" pitchFamily="34" charset="0"/>
              </a:defRPr>
            </a:lvl1pPr>
          </a:lstStyle>
          <a:p>
            <a:r>
              <a:rPr lang="en-US" dirty="0"/>
              <a:t>SPRT</a:t>
            </a:r>
            <a:endParaRPr lang="en-IN" dirty="0"/>
          </a:p>
        </p:txBody>
      </p:sp>
    </p:spTree>
    <p:extLst>
      <p:ext uri="{BB962C8B-B14F-4D97-AF65-F5344CB8AC3E}">
        <p14:creationId xmlns:p14="http://schemas.microsoft.com/office/powerpoint/2010/main" val="12446619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6A12F8-DD2F-AE73-677F-D5310D6D52B5}"/>
              </a:ext>
            </a:extLst>
          </p:cNvPr>
          <p:cNvSpPr>
            <a:spLocks noGrp="1"/>
          </p:cNvSpPr>
          <p:nvPr>
            <p:ph type="title"/>
          </p:nvPr>
        </p:nvSpPr>
        <p:spPr/>
        <p:txBody>
          <a:bodyPr/>
          <a:lstStyle/>
          <a:p>
            <a:r>
              <a:rPr lang="en-US" dirty="0"/>
              <a:t>THANK YOU</a:t>
            </a:r>
          </a:p>
        </p:txBody>
      </p:sp>
      <p:sp>
        <p:nvSpPr>
          <p:cNvPr id="15" name="Text Placeholder 14">
            <a:extLst>
              <a:ext uri="{FF2B5EF4-FFF2-40B4-BE49-F238E27FC236}">
                <a16:creationId xmlns:a16="http://schemas.microsoft.com/office/drawing/2014/main" id="{791AF693-3675-52A5-9E8E-C071048A1A4D}"/>
              </a:ext>
            </a:extLst>
          </p:cNvPr>
          <p:cNvSpPr>
            <a:spLocks noGrp="1"/>
          </p:cNvSpPr>
          <p:nvPr>
            <p:ph type="body" idx="1"/>
          </p:nvPr>
        </p:nvSpPr>
        <p:spPr/>
        <p:txBody>
          <a:bodyPr/>
          <a:lstStyle/>
          <a:p>
            <a:endParaRPr lang="en-US" dirty="0"/>
          </a:p>
          <a:p>
            <a:endParaRPr lang="en-US" dirty="0"/>
          </a:p>
          <a:p>
            <a:endParaRPr lang="en-US" dirty="0"/>
          </a:p>
        </p:txBody>
      </p:sp>
      <p:sp>
        <p:nvSpPr>
          <p:cNvPr id="3" name="Footer Placeholder 2">
            <a:extLst>
              <a:ext uri="{FF2B5EF4-FFF2-40B4-BE49-F238E27FC236}">
                <a16:creationId xmlns:a16="http://schemas.microsoft.com/office/drawing/2014/main" id="{30B35086-0CC9-27F6-6E0B-D4F2AD6181E0}"/>
              </a:ext>
            </a:extLst>
          </p:cNvPr>
          <p:cNvSpPr>
            <a:spLocks noGrp="1"/>
          </p:cNvSpPr>
          <p:nvPr>
            <p:ph type="ftr" sz="quarter" idx="10"/>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CC8A5661-D5F1-FE42-FC42-CC2D27E7AA8D}"/>
              </a:ext>
            </a:extLst>
          </p:cNvPr>
          <p:cNvSpPr>
            <a:spLocks noGrp="1"/>
          </p:cNvSpPr>
          <p:nvPr>
            <p:ph type="sldNum" sz="quarter" idx="11"/>
          </p:nvPr>
        </p:nvSpPr>
        <p:spPr/>
        <p:txBody>
          <a:bodyPr/>
          <a:lstStyle/>
          <a:p>
            <a:fld id="{09A01C0A-2BB6-49E7-91A3-DCB9F9F59583}" type="slidenum">
              <a:rPr lang="en-US" smtClean="0"/>
              <a:pPr/>
              <a:t>19</a:t>
            </a:fld>
            <a:endParaRPr lang="en-US" dirty="0"/>
          </a:p>
        </p:txBody>
      </p:sp>
    </p:spTree>
    <p:extLst>
      <p:ext uri="{BB962C8B-B14F-4D97-AF65-F5344CB8AC3E}">
        <p14:creationId xmlns:p14="http://schemas.microsoft.com/office/powerpoint/2010/main" val="10237834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A984E2-4C7E-D7E0-9603-A0CE74BC7667}"/>
              </a:ext>
            </a:extLst>
          </p:cNvPr>
          <p:cNvSpPr>
            <a:spLocks noGrp="1"/>
          </p:cNvSpPr>
          <p:nvPr>
            <p:ph type="title"/>
          </p:nvPr>
        </p:nvSpPr>
        <p:spPr>
          <a:xfrm>
            <a:off x="6696222" y="654637"/>
            <a:ext cx="4834517" cy="2370665"/>
          </a:xfrm>
        </p:spPr>
        <p:txBody>
          <a:bodyPr/>
          <a:lstStyle/>
          <a:p>
            <a:r>
              <a:rPr lang="en-US" dirty="0"/>
              <a:t>AGENDA</a:t>
            </a:r>
          </a:p>
        </p:txBody>
      </p:sp>
      <p:pic>
        <p:nvPicPr>
          <p:cNvPr id="9" name="Picture Placeholder 11" descr="Close-up of skyscrapers">
            <a:extLst>
              <a:ext uri="{FF2B5EF4-FFF2-40B4-BE49-F238E27FC236}">
                <a16:creationId xmlns:a16="http://schemas.microsoft.com/office/drawing/2014/main" id="{F1C48F23-8E0F-4719-8886-4A20421AABED}"/>
              </a:ext>
            </a:extLst>
          </p:cNvPr>
          <p:cNvPicPr>
            <a:picLocks noGrp="1" noChangeAspect="1"/>
          </p:cNvPicPr>
          <p:nvPr>
            <p:ph type="pic" sz="quarter" idx="10"/>
          </p:nvPr>
        </p:nvPicPr>
        <p:blipFill rotWithShape="1">
          <a:blip r:embed="rId3" cstate="print">
            <a:extLst>
              <a:ext uri="{BEBA8EAE-BF5A-486C-A8C5-ECC9F3942E4B}">
                <a14:imgProps xmlns:a14="http://schemas.microsoft.com/office/drawing/2010/main">
                  <a14:imgLayer r:embed="rId4">
                    <a14:imgEffect>
                      <a14:colorTemperature colorTemp="8800"/>
                    </a14:imgEffect>
                    <a14:imgEffect>
                      <a14:saturation sat="0"/>
                    </a14:imgEffect>
                    <a14:imgEffect>
                      <a14:brightnessContrast bright="26000" contrast="-21000"/>
                    </a14:imgEffect>
                  </a14:imgLayer>
                </a14:imgProps>
              </a:ext>
              <a:ext uri="{28A0092B-C50C-407E-A947-70E740481C1C}">
                <a14:useLocalDpi xmlns:a14="http://schemas.microsoft.com/office/drawing/2010/main"/>
              </a:ext>
            </a:extLst>
          </a:blip>
          <a:srcRect/>
          <a:stretch/>
        </p:blipFill>
        <p:spPr>
          <a:blipFill dpi="0" rotWithShape="1">
            <a:blip r:embed="rId5" cstate="print">
              <a:duotone>
                <a:prstClr val="black"/>
                <a:schemeClr val="tx2">
                  <a:tint val="45000"/>
                  <a:satMod val="400000"/>
                </a:schemeClr>
              </a:duotone>
              <a:extLst>
                <a:ext uri="{BEBA8EAE-BF5A-486C-A8C5-ECC9F3942E4B}">
                  <a14:imgProps xmlns:a14="http://schemas.microsoft.com/office/drawing/2010/main">
                    <a14:imgLayer r:embed="rId6">
                      <a14:imgEffect>
                        <a14:colorTemperature colorTemp="4700"/>
                      </a14:imgEffect>
                      <a14:imgEffect>
                        <a14:brightnessContrast bright="20000" contrast="-40000"/>
                      </a14:imgEffect>
                    </a14:imgLayer>
                  </a14:imgProps>
                </a:ext>
                <a:ext uri="{28A0092B-C50C-407E-A947-70E740481C1C}">
                  <a14:useLocalDpi xmlns:a14="http://schemas.microsoft.com/office/drawing/2010/main"/>
                </a:ext>
              </a:extLst>
            </a:blip>
            <a:srcRect/>
            <a:stretch>
              <a:fillRect b="124"/>
            </a:stretch>
          </a:blipFill>
        </p:spPr>
      </p:pic>
      <p:sp>
        <p:nvSpPr>
          <p:cNvPr id="21" name="Content Placeholder 20">
            <a:extLst>
              <a:ext uri="{FF2B5EF4-FFF2-40B4-BE49-F238E27FC236}">
                <a16:creationId xmlns:a16="http://schemas.microsoft.com/office/drawing/2014/main" id="{A50CB90F-9D48-F8DD-961F-C3F1AE2B2D3D}"/>
              </a:ext>
            </a:extLst>
          </p:cNvPr>
          <p:cNvSpPr>
            <a:spLocks noGrp="1"/>
          </p:cNvSpPr>
          <p:nvPr>
            <p:ph idx="1"/>
          </p:nvPr>
        </p:nvSpPr>
        <p:spPr>
          <a:xfrm>
            <a:off x="6696221" y="3146897"/>
            <a:ext cx="4834517" cy="2774361"/>
          </a:xfrm>
        </p:spPr>
        <p:txBody>
          <a:bodyPr/>
          <a:lstStyle/>
          <a:p>
            <a:r>
              <a:rPr lang="en-US" dirty="0"/>
              <a:t>Computer Graphics </a:t>
            </a:r>
          </a:p>
          <a:p>
            <a:r>
              <a:rPr lang="en-US" dirty="0"/>
              <a:t>Rasterization</a:t>
            </a:r>
          </a:p>
          <a:p>
            <a:r>
              <a:rPr lang="en-US" dirty="0"/>
              <a:t>Raytracing</a:t>
            </a:r>
          </a:p>
          <a:p>
            <a:r>
              <a:rPr lang="en-US" dirty="0"/>
              <a:t>Project</a:t>
            </a:r>
          </a:p>
          <a:p>
            <a:endParaRPr lang="en-US" dirty="0"/>
          </a:p>
          <a:p>
            <a:endParaRPr lang="en-US" dirty="0"/>
          </a:p>
          <a:p>
            <a:endParaRPr lang="en-US" dirty="0"/>
          </a:p>
        </p:txBody>
      </p:sp>
      <p:sp>
        <p:nvSpPr>
          <p:cNvPr id="14" name="Rectangle 13">
            <a:extLst>
              <a:ext uri="{FF2B5EF4-FFF2-40B4-BE49-F238E27FC236}">
                <a16:creationId xmlns:a16="http://schemas.microsoft.com/office/drawing/2014/main" id="{0D15BEAD-012C-AF1F-9EBB-243A511C902E}"/>
              </a:ext>
              <a:ext uri="{C183D7F6-B498-43B3-948B-1728B52AA6E4}">
                <adec:decorative xmlns:adec="http://schemas.microsoft.com/office/drawing/2017/decorative" val="1"/>
              </a:ext>
            </a:extLst>
          </p:cNvPr>
          <p:cNvSpPr/>
          <p:nvPr/>
        </p:nvSpPr>
        <p:spPr>
          <a:xfrm>
            <a:off x="469107" y="638594"/>
            <a:ext cx="2743200" cy="1336433"/>
          </a:xfrm>
          <a:prstGeom prst="rect">
            <a:avLst/>
          </a:prstGeom>
          <a:solidFill>
            <a:schemeClr val="accent1">
              <a:alpha val="87843"/>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solidFill>
                <a:schemeClr val="accent1"/>
              </a:solidFill>
            </a:endParaRPr>
          </a:p>
        </p:txBody>
      </p:sp>
      <p:sp>
        <p:nvSpPr>
          <p:cNvPr id="16" name="Rectangle 15">
            <a:extLst>
              <a:ext uri="{FF2B5EF4-FFF2-40B4-BE49-F238E27FC236}">
                <a16:creationId xmlns:a16="http://schemas.microsoft.com/office/drawing/2014/main" id="{2D578531-1E9F-3E5A-7A85-E9CA9A5C7312}"/>
              </a:ext>
              <a:ext uri="{C183D7F6-B498-43B3-948B-1728B52AA6E4}">
                <adec:decorative xmlns:adec="http://schemas.microsoft.com/office/drawing/2017/decorative" val="1"/>
              </a:ext>
            </a:extLst>
          </p:cNvPr>
          <p:cNvSpPr/>
          <p:nvPr/>
        </p:nvSpPr>
        <p:spPr>
          <a:xfrm>
            <a:off x="5867072" y="2918445"/>
            <a:ext cx="251791" cy="2071501"/>
          </a:xfrm>
          <a:prstGeom prst="rect">
            <a:avLst/>
          </a:prstGeom>
          <a:solidFill>
            <a:schemeClr val="accent1">
              <a:alpha val="76078"/>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solidFill>
                <a:schemeClr val="accent1"/>
              </a:solidFill>
            </a:endParaRPr>
          </a:p>
        </p:txBody>
      </p:sp>
    </p:spTree>
    <p:extLst>
      <p:ext uri="{BB962C8B-B14F-4D97-AF65-F5344CB8AC3E}">
        <p14:creationId xmlns:p14="http://schemas.microsoft.com/office/powerpoint/2010/main" val="31717350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9752655-72F7-26B4-5DA5-07E2346C179C}"/>
              </a:ext>
            </a:extLst>
          </p:cNvPr>
          <p:cNvSpPr>
            <a:spLocks noGrp="1"/>
          </p:cNvSpPr>
          <p:nvPr>
            <p:ph type="title"/>
          </p:nvPr>
        </p:nvSpPr>
        <p:spPr/>
        <p:txBody>
          <a:bodyPr/>
          <a:lstStyle/>
          <a:p>
            <a:r>
              <a:rPr lang="en-US" dirty="0">
                <a:solidFill>
                  <a:schemeClr val="bg1"/>
                </a:solidFill>
              </a:rPr>
              <a:t>Computer</a:t>
            </a:r>
            <a:br>
              <a:rPr lang="en-US" dirty="0">
                <a:solidFill>
                  <a:schemeClr val="bg1"/>
                </a:solidFill>
              </a:rPr>
            </a:br>
            <a:r>
              <a:rPr lang="en-US" dirty="0">
                <a:solidFill>
                  <a:schemeClr val="bg1"/>
                </a:solidFill>
              </a:rPr>
              <a:t>Graphics</a:t>
            </a:r>
          </a:p>
        </p:txBody>
      </p:sp>
      <p:pic>
        <p:nvPicPr>
          <p:cNvPr id="15" name="Picture Placeholder 14" descr="White modern architecture">
            <a:extLst>
              <a:ext uri="{FF2B5EF4-FFF2-40B4-BE49-F238E27FC236}">
                <a16:creationId xmlns:a16="http://schemas.microsoft.com/office/drawing/2014/main" id="{6D77A1A7-7876-7DF9-AF3A-C47588011CB8}"/>
              </a:ext>
            </a:extLst>
          </p:cNvPr>
          <p:cNvPicPr>
            <a:picLocks noGrp="1" noChangeAspect="1"/>
          </p:cNvPicPr>
          <p:nvPr>
            <p:ph type="pic" sz="quarter" idx="11"/>
          </p:nvPr>
        </p:nvPicPr>
        <p:blipFill rotWithShape="1">
          <a:blip r:embed="rId2" cstate="print">
            <a:grayscl/>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a:ext>
            </a:extLst>
          </a:blip>
          <a:srcRect/>
          <a:stretch/>
        </p:blipFill>
        <p:spPr/>
      </p:pic>
      <p:sp>
        <p:nvSpPr>
          <p:cNvPr id="2" name="Text Placeholder 1">
            <a:extLst>
              <a:ext uri="{FF2B5EF4-FFF2-40B4-BE49-F238E27FC236}">
                <a16:creationId xmlns:a16="http://schemas.microsoft.com/office/drawing/2014/main" id="{C8FC01B0-7BC5-5869-A281-EF11B59BA8A0}"/>
              </a:ext>
            </a:extLst>
          </p:cNvPr>
          <p:cNvSpPr>
            <a:spLocks noGrp="1"/>
          </p:cNvSpPr>
          <p:nvPr>
            <p:ph type="body" idx="1"/>
          </p:nvPr>
        </p:nvSpPr>
        <p:spPr>
          <a:xfrm>
            <a:off x="6725732" y="1780845"/>
            <a:ext cx="4375150" cy="4192174"/>
          </a:xfrm>
        </p:spPr>
        <p:txBody>
          <a:bodyPr/>
          <a:lstStyle/>
          <a:p>
            <a:r>
              <a:rPr lang="en-US" dirty="0"/>
              <a:t>Refers to the creation, manipulation, and rendering of images using computers. It encompasses a wide range of techniques and technologies aimed at generating visual content, including 2D and 3D images, animations, and graphical user interfaces (GUIs). Computer graphics are utilized in various fields such as entertainment, design, simulation, virtual reality, scientific visualization, and more.</a:t>
            </a:r>
          </a:p>
        </p:txBody>
      </p:sp>
      <p:sp>
        <p:nvSpPr>
          <p:cNvPr id="11" name="Footer Placeholder 10">
            <a:extLst>
              <a:ext uri="{FF2B5EF4-FFF2-40B4-BE49-F238E27FC236}">
                <a16:creationId xmlns:a16="http://schemas.microsoft.com/office/drawing/2014/main" id="{32E16497-4AD4-29BC-9602-2FDFDA688E0A}"/>
              </a:ext>
            </a:extLst>
          </p:cNvPr>
          <p:cNvSpPr>
            <a:spLocks noGrp="1"/>
          </p:cNvSpPr>
          <p:nvPr>
            <p:ph type="ftr" sz="quarter" idx="12"/>
          </p:nvPr>
        </p:nvSpPr>
        <p:spPr>
          <a:xfrm rot="16200000">
            <a:off x="8854442" y="2962303"/>
            <a:ext cx="6291068" cy="384048"/>
          </a:xfrm>
        </p:spPr>
        <p:txBody>
          <a:bodyPr/>
          <a:lstStyle/>
          <a:p>
            <a:r>
              <a:rPr lang="en-US" dirty="0"/>
              <a:t>Raytracing</a:t>
            </a:r>
          </a:p>
        </p:txBody>
      </p:sp>
      <p:sp>
        <p:nvSpPr>
          <p:cNvPr id="12" name="Slide Number Placeholder 11">
            <a:extLst>
              <a:ext uri="{FF2B5EF4-FFF2-40B4-BE49-F238E27FC236}">
                <a16:creationId xmlns:a16="http://schemas.microsoft.com/office/drawing/2014/main" id="{5A2D1EE3-10BA-7879-1DC3-ACF7D44361DC}"/>
              </a:ext>
            </a:extLst>
          </p:cNvPr>
          <p:cNvSpPr>
            <a:spLocks noGrp="1"/>
          </p:cNvSpPr>
          <p:nvPr>
            <p:ph type="sldNum" sz="quarter" idx="13"/>
          </p:nvPr>
        </p:nvSpPr>
        <p:spPr/>
        <p:txBody>
          <a:bodyPr/>
          <a:lstStyle/>
          <a:p>
            <a:fld id="{09A01C0A-2BB6-49E7-91A3-DCB9F9F59583}" type="slidenum">
              <a:rPr lang="en-US" smtClean="0"/>
              <a:pPr/>
              <a:t>3</a:t>
            </a:fld>
            <a:endParaRPr lang="en-US" dirty="0"/>
          </a:p>
        </p:txBody>
      </p:sp>
    </p:spTree>
    <p:extLst>
      <p:ext uri="{BB962C8B-B14F-4D97-AF65-F5344CB8AC3E}">
        <p14:creationId xmlns:p14="http://schemas.microsoft.com/office/powerpoint/2010/main" val="6125001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CD3C5A-CEA8-6DDC-B3F1-41D07C4FA704}"/>
              </a:ext>
            </a:extLst>
          </p:cNvPr>
          <p:cNvSpPr>
            <a:spLocks noGrp="1"/>
          </p:cNvSpPr>
          <p:nvPr>
            <p:ph type="title"/>
          </p:nvPr>
        </p:nvSpPr>
        <p:spPr/>
        <p:txBody>
          <a:bodyPr/>
          <a:lstStyle/>
          <a:p>
            <a:r>
              <a:rPr lang="en-US" dirty="0"/>
              <a:t>Rasterization</a:t>
            </a:r>
          </a:p>
        </p:txBody>
      </p:sp>
      <p:sp>
        <p:nvSpPr>
          <p:cNvPr id="7" name="Footer Placeholder 6">
            <a:extLst>
              <a:ext uri="{FF2B5EF4-FFF2-40B4-BE49-F238E27FC236}">
                <a16:creationId xmlns:a16="http://schemas.microsoft.com/office/drawing/2014/main" id="{440E13AC-B5E7-B132-0EB7-541E53B3DA90}"/>
              </a:ext>
            </a:extLst>
          </p:cNvPr>
          <p:cNvSpPr>
            <a:spLocks noGrp="1"/>
          </p:cNvSpPr>
          <p:nvPr>
            <p:ph type="ftr" sz="quarter" idx="10"/>
          </p:nvPr>
        </p:nvSpPr>
        <p:spPr>
          <a:xfrm rot="16200000">
            <a:off x="8854442" y="2963239"/>
            <a:ext cx="6291068" cy="384048"/>
          </a:xfrm>
        </p:spPr>
        <p:txBody>
          <a:bodyPr/>
          <a:lstStyle/>
          <a:p>
            <a:r>
              <a:rPr lang="en-US" dirty="0"/>
              <a:t>Raytracing</a:t>
            </a:r>
          </a:p>
        </p:txBody>
      </p:sp>
      <p:sp>
        <p:nvSpPr>
          <p:cNvPr id="8" name="Slide Number Placeholder 7">
            <a:extLst>
              <a:ext uri="{FF2B5EF4-FFF2-40B4-BE49-F238E27FC236}">
                <a16:creationId xmlns:a16="http://schemas.microsoft.com/office/drawing/2014/main" id="{126E68C1-1703-73CF-D4D8-D10C96073FA1}"/>
              </a:ext>
            </a:extLst>
          </p:cNvPr>
          <p:cNvSpPr>
            <a:spLocks noGrp="1"/>
          </p:cNvSpPr>
          <p:nvPr>
            <p:ph type="sldNum" sz="quarter" idx="11"/>
          </p:nvPr>
        </p:nvSpPr>
        <p:spPr/>
        <p:txBody>
          <a:bodyPr/>
          <a:lstStyle/>
          <a:p>
            <a:fld id="{09A01C0A-2BB6-49E7-91A3-DCB9F9F59583}" type="slidenum">
              <a:rPr lang="en-US" smtClean="0"/>
              <a:pPr/>
              <a:t>4</a:t>
            </a:fld>
            <a:endParaRPr lang="en-US" dirty="0"/>
          </a:p>
        </p:txBody>
      </p:sp>
    </p:spTree>
    <p:extLst>
      <p:ext uri="{BB962C8B-B14F-4D97-AF65-F5344CB8AC3E}">
        <p14:creationId xmlns:p14="http://schemas.microsoft.com/office/powerpoint/2010/main" val="25216153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BF4546-E80D-97DA-876E-298A6A0BE9E1}"/>
              </a:ext>
            </a:extLst>
          </p:cNvPr>
          <p:cNvSpPr>
            <a:spLocks noGrp="1"/>
          </p:cNvSpPr>
          <p:nvPr>
            <p:ph type="title"/>
          </p:nvPr>
        </p:nvSpPr>
        <p:spPr/>
        <p:txBody>
          <a:bodyPr/>
          <a:lstStyle/>
          <a:p>
            <a:r>
              <a:rPr lang="en-IN" dirty="0"/>
              <a:t>Rasterization</a:t>
            </a:r>
          </a:p>
        </p:txBody>
      </p:sp>
      <p:sp>
        <p:nvSpPr>
          <p:cNvPr id="3" name="Content Placeholder 2">
            <a:extLst>
              <a:ext uri="{FF2B5EF4-FFF2-40B4-BE49-F238E27FC236}">
                <a16:creationId xmlns:a16="http://schemas.microsoft.com/office/drawing/2014/main" id="{BC0B60F0-D38D-0C1C-48AD-C04F541045CF}"/>
              </a:ext>
            </a:extLst>
          </p:cNvPr>
          <p:cNvSpPr>
            <a:spLocks noGrp="1"/>
          </p:cNvSpPr>
          <p:nvPr>
            <p:ph sz="half" idx="2"/>
          </p:nvPr>
        </p:nvSpPr>
        <p:spPr>
          <a:xfrm>
            <a:off x="850168" y="1837592"/>
            <a:ext cx="10126362" cy="4562272"/>
          </a:xfrm>
        </p:spPr>
        <p:txBody>
          <a:bodyPr/>
          <a:lstStyle/>
          <a:p>
            <a:r>
              <a:rPr lang="en-US" dirty="0"/>
              <a:t>In the context of 3D graphics, rasterization is used to draw 3D models. It computes the mapping from scene geometry to pixels but does not prescribe a particular way to compute the color of those pixels. The specific color of each pixel is assigned by a pixel shader.</a:t>
            </a:r>
          </a:p>
          <a:p>
            <a:r>
              <a:rPr lang="en-US" dirty="0"/>
              <a:t>Compared with other rendering techniques such as ray tracing, rasterization is extremely fast and therefore used in most real-time 3D engines. However, the results may not be as realistic as what ray tracing can achieve</a:t>
            </a:r>
            <a:endParaRPr lang="en-IN" dirty="0"/>
          </a:p>
        </p:txBody>
      </p:sp>
      <p:sp>
        <p:nvSpPr>
          <p:cNvPr id="4" name="Footer Placeholder 3">
            <a:extLst>
              <a:ext uri="{FF2B5EF4-FFF2-40B4-BE49-F238E27FC236}">
                <a16:creationId xmlns:a16="http://schemas.microsoft.com/office/drawing/2014/main" id="{7A001822-F97F-B508-A002-9C07586A0651}"/>
              </a:ext>
            </a:extLst>
          </p:cNvPr>
          <p:cNvSpPr>
            <a:spLocks noGrp="1"/>
          </p:cNvSpPr>
          <p:nvPr>
            <p:ph type="ftr" sz="quarter" idx="10"/>
          </p:nvPr>
        </p:nvSpPr>
        <p:spPr/>
        <p:txBody>
          <a:bodyPr/>
          <a:lstStyle/>
          <a:p>
            <a:r>
              <a:rPr lang="en-US" dirty="0"/>
              <a:t>Raytracing</a:t>
            </a:r>
          </a:p>
        </p:txBody>
      </p:sp>
      <p:sp>
        <p:nvSpPr>
          <p:cNvPr id="5" name="Slide Number Placeholder 4">
            <a:extLst>
              <a:ext uri="{FF2B5EF4-FFF2-40B4-BE49-F238E27FC236}">
                <a16:creationId xmlns:a16="http://schemas.microsoft.com/office/drawing/2014/main" id="{D5F90DD9-CC07-6A4C-83FB-05C45C1E8470}"/>
              </a:ext>
            </a:extLst>
          </p:cNvPr>
          <p:cNvSpPr>
            <a:spLocks noGrp="1"/>
          </p:cNvSpPr>
          <p:nvPr>
            <p:ph type="sldNum" sz="quarter" idx="11"/>
          </p:nvPr>
        </p:nvSpPr>
        <p:spPr/>
        <p:txBody>
          <a:bodyPr/>
          <a:lstStyle/>
          <a:p>
            <a:fld id="{09A01C0A-2BB6-49E7-91A3-DCB9F9F59583}" type="slidenum">
              <a:rPr lang="en-US" smtClean="0"/>
              <a:pPr/>
              <a:t>5</a:t>
            </a:fld>
            <a:endParaRPr lang="en-US" dirty="0"/>
          </a:p>
        </p:txBody>
      </p:sp>
    </p:spTree>
    <p:extLst>
      <p:ext uri="{BB962C8B-B14F-4D97-AF65-F5344CB8AC3E}">
        <p14:creationId xmlns:p14="http://schemas.microsoft.com/office/powerpoint/2010/main" val="34730189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9B2161-11B6-FBB7-32E6-02D8987C0D4D}"/>
              </a:ext>
            </a:extLst>
          </p:cNvPr>
          <p:cNvSpPr>
            <a:spLocks noGrp="1"/>
          </p:cNvSpPr>
          <p:nvPr>
            <p:ph type="title"/>
          </p:nvPr>
        </p:nvSpPr>
        <p:spPr/>
        <p:txBody>
          <a:bodyPr/>
          <a:lstStyle/>
          <a:p>
            <a:r>
              <a:rPr lang="en-IN" dirty="0"/>
              <a:t>How rasterization works</a:t>
            </a:r>
          </a:p>
        </p:txBody>
      </p:sp>
      <p:pic>
        <p:nvPicPr>
          <p:cNvPr id="7" name="Content Placeholder 6">
            <a:extLst>
              <a:ext uri="{FF2B5EF4-FFF2-40B4-BE49-F238E27FC236}">
                <a16:creationId xmlns:a16="http://schemas.microsoft.com/office/drawing/2014/main" id="{F1E648BC-D1D4-E398-DF09-6E5900307B39}"/>
              </a:ext>
            </a:extLst>
          </p:cNvPr>
          <p:cNvPicPr>
            <a:picLocks noGrp="1" noChangeAspect="1"/>
          </p:cNvPicPr>
          <p:nvPr>
            <p:ph sz="half" idx="2"/>
          </p:nvPr>
        </p:nvPicPr>
        <p:blipFill>
          <a:blip r:embed="rId2"/>
          <a:stretch>
            <a:fillRect/>
          </a:stretch>
        </p:blipFill>
        <p:spPr>
          <a:xfrm>
            <a:off x="1016635" y="2045191"/>
            <a:ext cx="5079365" cy="3936508"/>
          </a:xfrm>
        </p:spPr>
      </p:pic>
      <p:sp>
        <p:nvSpPr>
          <p:cNvPr id="4" name="Footer Placeholder 3">
            <a:extLst>
              <a:ext uri="{FF2B5EF4-FFF2-40B4-BE49-F238E27FC236}">
                <a16:creationId xmlns:a16="http://schemas.microsoft.com/office/drawing/2014/main" id="{455E9575-73B8-4534-99C1-B3B7E76A7F86}"/>
              </a:ext>
            </a:extLst>
          </p:cNvPr>
          <p:cNvSpPr>
            <a:spLocks noGrp="1"/>
          </p:cNvSpPr>
          <p:nvPr>
            <p:ph type="ftr" sz="quarter" idx="10"/>
          </p:nvPr>
        </p:nvSpPr>
        <p:spPr/>
        <p:txBody>
          <a:bodyPr/>
          <a:lstStyle/>
          <a:p>
            <a:r>
              <a:rPr lang="en-US" dirty="0"/>
              <a:t>Raytracing</a:t>
            </a:r>
          </a:p>
          <a:p>
            <a:endParaRPr lang="en-US" dirty="0"/>
          </a:p>
        </p:txBody>
      </p:sp>
      <p:sp>
        <p:nvSpPr>
          <p:cNvPr id="5" name="Slide Number Placeholder 4">
            <a:extLst>
              <a:ext uri="{FF2B5EF4-FFF2-40B4-BE49-F238E27FC236}">
                <a16:creationId xmlns:a16="http://schemas.microsoft.com/office/drawing/2014/main" id="{38382F08-517B-F590-3E65-81831EBED825}"/>
              </a:ext>
            </a:extLst>
          </p:cNvPr>
          <p:cNvSpPr>
            <a:spLocks noGrp="1"/>
          </p:cNvSpPr>
          <p:nvPr>
            <p:ph type="sldNum" sz="quarter" idx="11"/>
          </p:nvPr>
        </p:nvSpPr>
        <p:spPr/>
        <p:txBody>
          <a:bodyPr/>
          <a:lstStyle/>
          <a:p>
            <a:fld id="{09A01C0A-2BB6-49E7-91A3-DCB9F9F59583}" type="slidenum">
              <a:rPr lang="en-US" smtClean="0"/>
              <a:pPr/>
              <a:t>6</a:t>
            </a:fld>
            <a:endParaRPr lang="en-US" dirty="0"/>
          </a:p>
        </p:txBody>
      </p:sp>
      <p:pic>
        <p:nvPicPr>
          <p:cNvPr id="9" name="Picture 8">
            <a:extLst>
              <a:ext uri="{FF2B5EF4-FFF2-40B4-BE49-F238E27FC236}">
                <a16:creationId xmlns:a16="http://schemas.microsoft.com/office/drawing/2014/main" id="{547389DE-C739-E343-E6CC-0708DFF6E7FB}"/>
              </a:ext>
            </a:extLst>
          </p:cNvPr>
          <p:cNvPicPr>
            <a:picLocks noChangeAspect="1"/>
          </p:cNvPicPr>
          <p:nvPr/>
        </p:nvPicPr>
        <p:blipFill>
          <a:blip r:embed="rId3"/>
          <a:stretch>
            <a:fillRect/>
          </a:stretch>
        </p:blipFill>
        <p:spPr>
          <a:xfrm>
            <a:off x="6585626" y="2045191"/>
            <a:ext cx="4030543" cy="4534361"/>
          </a:xfrm>
          <a:prstGeom prst="rect">
            <a:avLst/>
          </a:prstGeom>
        </p:spPr>
      </p:pic>
    </p:spTree>
    <p:extLst>
      <p:ext uri="{BB962C8B-B14F-4D97-AF65-F5344CB8AC3E}">
        <p14:creationId xmlns:p14="http://schemas.microsoft.com/office/powerpoint/2010/main" val="35622424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AED2E7-A003-FC3F-8F28-B4D8F3019C98}"/>
              </a:ext>
            </a:extLst>
          </p:cNvPr>
          <p:cNvSpPr>
            <a:spLocks noGrp="1"/>
          </p:cNvSpPr>
          <p:nvPr>
            <p:ph type="title"/>
          </p:nvPr>
        </p:nvSpPr>
        <p:spPr/>
        <p:txBody>
          <a:bodyPr/>
          <a:lstStyle/>
          <a:p>
            <a:r>
              <a:rPr lang="en-IN" dirty="0"/>
              <a:t>Checking Depth</a:t>
            </a:r>
          </a:p>
        </p:txBody>
      </p:sp>
      <p:sp>
        <p:nvSpPr>
          <p:cNvPr id="4" name="Footer Placeholder 3">
            <a:extLst>
              <a:ext uri="{FF2B5EF4-FFF2-40B4-BE49-F238E27FC236}">
                <a16:creationId xmlns:a16="http://schemas.microsoft.com/office/drawing/2014/main" id="{EA153626-8059-584E-1A78-1C5F2A39C481}"/>
              </a:ext>
            </a:extLst>
          </p:cNvPr>
          <p:cNvSpPr>
            <a:spLocks noGrp="1"/>
          </p:cNvSpPr>
          <p:nvPr>
            <p:ph type="ftr" sz="quarter" idx="10"/>
          </p:nvPr>
        </p:nvSpPr>
        <p:spPr/>
        <p:txBody>
          <a:bodyPr/>
          <a:lstStyle/>
          <a:p>
            <a:r>
              <a:rPr lang="en-US" dirty="0"/>
              <a:t>Raytracing</a:t>
            </a:r>
          </a:p>
        </p:txBody>
      </p:sp>
      <p:sp>
        <p:nvSpPr>
          <p:cNvPr id="5" name="Slide Number Placeholder 4">
            <a:extLst>
              <a:ext uri="{FF2B5EF4-FFF2-40B4-BE49-F238E27FC236}">
                <a16:creationId xmlns:a16="http://schemas.microsoft.com/office/drawing/2014/main" id="{9E105F24-3B32-284A-748A-D882A5212266}"/>
              </a:ext>
            </a:extLst>
          </p:cNvPr>
          <p:cNvSpPr>
            <a:spLocks noGrp="1"/>
          </p:cNvSpPr>
          <p:nvPr>
            <p:ph type="sldNum" sz="quarter" idx="11"/>
          </p:nvPr>
        </p:nvSpPr>
        <p:spPr/>
        <p:txBody>
          <a:bodyPr/>
          <a:lstStyle/>
          <a:p>
            <a:fld id="{09A01C0A-2BB6-49E7-91A3-DCB9F9F59583}" type="slidenum">
              <a:rPr lang="en-US" smtClean="0"/>
              <a:pPr/>
              <a:t>7</a:t>
            </a:fld>
            <a:endParaRPr lang="en-US" dirty="0"/>
          </a:p>
        </p:txBody>
      </p:sp>
      <p:pic>
        <p:nvPicPr>
          <p:cNvPr id="11" name="Content Placeholder 10">
            <a:extLst>
              <a:ext uri="{FF2B5EF4-FFF2-40B4-BE49-F238E27FC236}">
                <a16:creationId xmlns:a16="http://schemas.microsoft.com/office/drawing/2014/main" id="{292BF83A-0D50-8C8A-6B56-182D516C7C5E}"/>
              </a:ext>
            </a:extLst>
          </p:cNvPr>
          <p:cNvPicPr>
            <a:picLocks noGrp="1" noChangeAspect="1"/>
          </p:cNvPicPr>
          <p:nvPr>
            <p:ph sz="half" idx="2"/>
          </p:nvPr>
        </p:nvPicPr>
        <p:blipFill>
          <a:blip r:embed="rId2"/>
          <a:stretch>
            <a:fillRect/>
          </a:stretch>
        </p:blipFill>
        <p:spPr>
          <a:xfrm>
            <a:off x="1103087" y="1736135"/>
            <a:ext cx="3780198" cy="4630743"/>
          </a:xfrm>
        </p:spPr>
      </p:pic>
      <p:sp>
        <p:nvSpPr>
          <p:cNvPr id="15" name="Content Placeholder 2">
            <a:extLst>
              <a:ext uri="{FF2B5EF4-FFF2-40B4-BE49-F238E27FC236}">
                <a16:creationId xmlns:a16="http://schemas.microsoft.com/office/drawing/2014/main" id="{BFF08D80-9649-97C6-E7B8-C8D245408865}"/>
              </a:ext>
            </a:extLst>
          </p:cNvPr>
          <p:cNvSpPr txBox="1">
            <a:spLocks/>
          </p:cNvSpPr>
          <p:nvPr/>
        </p:nvSpPr>
        <p:spPr>
          <a:xfrm>
            <a:off x="6352162" y="1828800"/>
            <a:ext cx="4624368" cy="4562272"/>
          </a:xfrm>
          <a:prstGeom prst="rect">
            <a:avLst/>
          </a:prstGeom>
        </p:spPr>
        <p:txBody>
          <a:bodyPr vert="horz" lIns="0" tIns="0" rIns="0" bIns="0" rtlCol="0">
            <a:noAutofit/>
          </a:bodyPr>
          <a:lstStyle>
            <a:lvl1pPr marL="0" indent="0" algn="l" defTabSz="914400" rtl="0" eaLnBrk="1" latinLnBrk="0" hangingPunct="1">
              <a:lnSpc>
                <a:spcPct val="150000"/>
              </a:lnSpc>
              <a:spcBef>
                <a:spcPts val="1000"/>
              </a:spcBef>
              <a:buFontTx/>
              <a:buNone/>
              <a:defRPr sz="2400" b="0" i="0" kern="1200">
                <a:solidFill>
                  <a:schemeClr val="tx1"/>
                </a:solidFill>
                <a:latin typeface="+mn-lt"/>
                <a:ea typeface="+mn-ea"/>
                <a:cs typeface="+mn-cs"/>
              </a:defRPr>
            </a:lvl1pPr>
            <a:lvl2pPr marL="457200" indent="0" algn="l" defTabSz="914400" rtl="0" eaLnBrk="1" latinLnBrk="0" hangingPunct="1">
              <a:lnSpc>
                <a:spcPct val="150000"/>
              </a:lnSpc>
              <a:spcBef>
                <a:spcPts val="500"/>
              </a:spcBef>
              <a:buFontTx/>
              <a:buNone/>
              <a:defRPr sz="2200" b="0" i="0" kern="1200">
                <a:solidFill>
                  <a:schemeClr val="tx1"/>
                </a:solidFill>
                <a:latin typeface="+mn-lt"/>
                <a:ea typeface="+mn-ea"/>
                <a:cs typeface="+mn-cs"/>
              </a:defRPr>
            </a:lvl2pPr>
            <a:lvl3pPr marL="914400" indent="0" algn="l" defTabSz="914400" rtl="0" eaLnBrk="1" latinLnBrk="0" hangingPunct="1">
              <a:lnSpc>
                <a:spcPct val="150000"/>
              </a:lnSpc>
              <a:spcBef>
                <a:spcPts val="500"/>
              </a:spcBef>
              <a:buFontTx/>
              <a:buNone/>
              <a:defRPr sz="2000" b="0" i="0" kern="1200">
                <a:solidFill>
                  <a:schemeClr val="tx1"/>
                </a:solidFill>
                <a:latin typeface="+mn-lt"/>
                <a:ea typeface="+mn-ea"/>
                <a:cs typeface="+mn-cs"/>
              </a:defRPr>
            </a:lvl3pPr>
            <a:lvl4pPr marL="1371600" indent="0" algn="l" defTabSz="914400" rtl="0" eaLnBrk="1" latinLnBrk="0" hangingPunct="1">
              <a:lnSpc>
                <a:spcPct val="150000"/>
              </a:lnSpc>
              <a:spcBef>
                <a:spcPts val="500"/>
              </a:spcBef>
              <a:buFontTx/>
              <a:buNone/>
              <a:defRPr sz="1800" b="0" i="0" kern="1200">
                <a:solidFill>
                  <a:schemeClr val="tx1"/>
                </a:solidFill>
                <a:latin typeface="+mn-lt"/>
                <a:ea typeface="+mn-ea"/>
                <a:cs typeface="+mn-cs"/>
              </a:defRPr>
            </a:lvl4pPr>
            <a:lvl5pPr marL="1828800" indent="0" algn="l" defTabSz="914400" rtl="0" eaLnBrk="1" latinLnBrk="0" hangingPunct="1">
              <a:lnSpc>
                <a:spcPct val="150000"/>
              </a:lnSpc>
              <a:spcBef>
                <a:spcPts val="500"/>
              </a:spcBef>
              <a:buFontTx/>
              <a:buNone/>
              <a:defRPr sz="18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A </a:t>
            </a:r>
            <a:r>
              <a:rPr lang="en-US" sz="2000" dirty="0" err="1"/>
              <a:t>z-buffer</a:t>
            </a:r>
            <a:r>
              <a:rPr lang="en-US" sz="2000" dirty="0"/>
              <a:t> is essentially another two-dimensional array, matching the image's dimensions. Unlike the array of colors, it consists of floating-point numbers. Before rendering begins, each pixel in this array is initialized to a very large number. When a pixel overlaps a triangle, we also check the value in the </a:t>
            </a:r>
            <a:r>
              <a:rPr lang="en-US" sz="2000" dirty="0" err="1"/>
              <a:t>z-buffer</a:t>
            </a:r>
            <a:r>
              <a:rPr lang="en-US" sz="2000" dirty="0"/>
              <a:t> at that pixel's location. </a:t>
            </a:r>
            <a:endParaRPr lang="en-IN" sz="2800" dirty="0"/>
          </a:p>
        </p:txBody>
      </p:sp>
    </p:spTree>
    <p:extLst>
      <p:ext uri="{BB962C8B-B14F-4D97-AF65-F5344CB8AC3E}">
        <p14:creationId xmlns:p14="http://schemas.microsoft.com/office/powerpoint/2010/main" val="36173613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3FAAA0-F839-42B9-93ED-580C6568A645}"/>
              </a:ext>
            </a:extLst>
          </p:cNvPr>
          <p:cNvSpPr>
            <a:spLocks noGrp="1"/>
          </p:cNvSpPr>
          <p:nvPr>
            <p:ph type="title"/>
          </p:nvPr>
        </p:nvSpPr>
        <p:spPr/>
        <p:txBody>
          <a:bodyPr/>
          <a:lstStyle/>
          <a:p>
            <a:r>
              <a:rPr lang="en-IN" dirty="0"/>
              <a:t>Which pixel to render?</a:t>
            </a:r>
          </a:p>
        </p:txBody>
      </p:sp>
      <p:pic>
        <p:nvPicPr>
          <p:cNvPr id="7" name="Content Placeholder 6">
            <a:extLst>
              <a:ext uri="{FF2B5EF4-FFF2-40B4-BE49-F238E27FC236}">
                <a16:creationId xmlns:a16="http://schemas.microsoft.com/office/drawing/2014/main" id="{5F93278D-9D6E-87FC-880C-92EA54D73A27}"/>
              </a:ext>
            </a:extLst>
          </p:cNvPr>
          <p:cNvPicPr>
            <a:picLocks noGrp="1" noChangeAspect="1"/>
          </p:cNvPicPr>
          <p:nvPr>
            <p:ph sz="half" idx="2"/>
          </p:nvPr>
        </p:nvPicPr>
        <p:blipFill>
          <a:blip r:embed="rId2"/>
          <a:stretch>
            <a:fillRect/>
          </a:stretch>
        </p:blipFill>
        <p:spPr>
          <a:xfrm>
            <a:off x="2140085" y="1966859"/>
            <a:ext cx="7344383" cy="3965966"/>
          </a:xfrm>
        </p:spPr>
      </p:pic>
      <p:sp>
        <p:nvSpPr>
          <p:cNvPr id="4" name="Footer Placeholder 3">
            <a:extLst>
              <a:ext uri="{FF2B5EF4-FFF2-40B4-BE49-F238E27FC236}">
                <a16:creationId xmlns:a16="http://schemas.microsoft.com/office/drawing/2014/main" id="{FE37CD89-A4CD-2ADB-A404-B200DCA45905}"/>
              </a:ext>
            </a:extLst>
          </p:cNvPr>
          <p:cNvSpPr>
            <a:spLocks noGrp="1"/>
          </p:cNvSpPr>
          <p:nvPr>
            <p:ph type="ftr" sz="quarter" idx="10"/>
          </p:nvPr>
        </p:nvSpPr>
        <p:spPr/>
        <p:txBody>
          <a:bodyPr/>
          <a:lstStyle/>
          <a:p>
            <a:r>
              <a:rPr lang="en-US" dirty="0"/>
              <a:t>Raytracing</a:t>
            </a:r>
          </a:p>
        </p:txBody>
      </p:sp>
      <p:sp>
        <p:nvSpPr>
          <p:cNvPr id="5" name="Slide Number Placeholder 4">
            <a:extLst>
              <a:ext uri="{FF2B5EF4-FFF2-40B4-BE49-F238E27FC236}">
                <a16:creationId xmlns:a16="http://schemas.microsoft.com/office/drawing/2014/main" id="{EF63C484-3D67-2DAD-9BEB-277EFF5E19B1}"/>
              </a:ext>
            </a:extLst>
          </p:cNvPr>
          <p:cNvSpPr>
            <a:spLocks noGrp="1"/>
          </p:cNvSpPr>
          <p:nvPr>
            <p:ph type="sldNum" sz="quarter" idx="11"/>
          </p:nvPr>
        </p:nvSpPr>
        <p:spPr/>
        <p:txBody>
          <a:bodyPr/>
          <a:lstStyle/>
          <a:p>
            <a:fld id="{09A01C0A-2BB6-49E7-91A3-DCB9F9F59583}" type="slidenum">
              <a:rPr lang="en-US" smtClean="0"/>
              <a:pPr/>
              <a:t>8</a:t>
            </a:fld>
            <a:endParaRPr lang="en-US" dirty="0"/>
          </a:p>
        </p:txBody>
      </p:sp>
    </p:spTree>
    <p:extLst>
      <p:ext uri="{BB962C8B-B14F-4D97-AF65-F5344CB8AC3E}">
        <p14:creationId xmlns:p14="http://schemas.microsoft.com/office/powerpoint/2010/main" val="20044703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C0FC7D-1097-8B3D-174C-2BC01510F0E8}"/>
              </a:ext>
            </a:extLst>
          </p:cNvPr>
          <p:cNvSpPr>
            <a:spLocks noGrp="1"/>
          </p:cNvSpPr>
          <p:nvPr>
            <p:ph type="title"/>
          </p:nvPr>
        </p:nvSpPr>
        <p:spPr/>
        <p:txBody>
          <a:bodyPr/>
          <a:lstStyle/>
          <a:p>
            <a:r>
              <a:rPr lang="en-IN" dirty="0"/>
              <a:t>Why Triangles?</a:t>
            </a:r>
          </a:p>
        </p:txBody>
      </p:sp>
      <p:sp>
        <p:nvSpPr>
          <p:cNvPr id="3" name="Content Placeholder 2">
            <a:extLst>
              <a:ext uri="{FF2B5EF4-FFF2-40B4-BE49-F238E27FC236}">
                <a16:creationId xmlns:a16="http://schemas.microsoft.com/office/drawing/2014/main" id="{A5DC608C-FBCF-C4E6-6809-3935E78B6383}"/>
              </a:ext>
            </a:extLst>
          </p:cNvPr>
          <p:cNvSpPr>
            <a:spLocks noGrp="1"/>
          </p:cNvSpPr>
          <p:nvPr>
            <p:ph sz="half" idx="2"/>
          </p:nvPr>
        </p:nvSpPr>
        <p:spPr>
          <a:xfrm>
            <a:off x="850168" y="1828800"/>
            <a:ext cx="5346351" cy="4351338"/>
          </a:xfrm>
        </p:spPr>
        <p:txBody>
          <a:bodyPr/>
          <a:lstStyle/>
          <a:p>
            <a:pPr marL="342900" indent="-342900">
              <a:buFont typeface="Arial" panose="020B0604020202020204" pitchFamily="34" charset="0"/>
              <a:buChar char="•"/>
            </a:pPr>
            <a:r>
              <a:rPr lang="en-US" sz="2000" dirty="0"/>
              <a:t>Triangles are always planar. Any polygon with more than three points can be non-planar and thus un-</a:t>
            </a:r>
            <a:r>
              <a:rPr lang="en-US" sz="2000" dirty="0" err="1"/>
              <a:t>renderable</a:t>
            </a:r>
            <a:r>
              <a:rPr lang="en-US" sz="2000" dirty="0"/>
              <a:t> unless converted to triangles. It takes a lot of calculations to make sure all the points are co-planar, thus all polygons that are greater than three points are pre-calculated by decimating them into triangles</a:t>
            </a:r>
          </a:p>
          <a:p>
            <a:pPr marL="342900" indent="-342900">
              <a:buFont typeface="Arial" panose="020B0604020202020204" pitchFamily="34" charset="0"/>
              <a:buChar char="•"/>
            </a:pPr>
            <a:endParaRPr lang="en-IN" sz="2000" dirty="0"/>
          </a:p>
        </p:txBody>
      </p:sp>
      <p:sp>
        <p:nvSpPr>
          <p:cNvPr id="4" name="Footer Placeholder 3">
            <a:extLst>
              <a:ext uri="{FF2B5EF4-FFF2-40B4-BE49-F238E27FC236}">
                <a16:creationId xmlns:a16="http://schemas.microsoft.com/office/drawing/2014/main" id="{2FBB46FE-A731-BA36-492E-2773C38EB2D5}"/>
              </a:ext>
            </a:extLst>
          </p:cNvPr>
          <p:cNvSpPr>
            <a:spLocks noGrp="1"/>
          </p:cNvSpPr>
          <p:nvPr>
            <p:ph type="ftr" sz="quarter" idx="10"/>
          </p:nvPr>
        </p:nvSpPr>
        <p:spPr/>
        <p:txBody>
          <a:bodyPr/>
          <a:lstStyle/>
          <a:p>
            <a:r>
              <a:rPr lang="en-US" dirty="0"/>
              <a:t>Raytracing</a:t>
            </a:r>
          </a:p>
        </p:txBody>
      </p:sp>
      <p:sp>
        <p:nvSpPr>
          <p:cNvPr id="5" name="Slide Number Placeholder 4">
            <a:extLst>
              <a:ext uri="{FF2B5EF4-FFF2-40B4-BE49-F238E27FC236}">
                <a16:creationId xmlns:a16="http://schemas.microsoft.com/office/drawing/2014/main" id="{1F1B6E88-B19A-8238-73FC-FC12891070D0}"/>
              </a:ext>
            </a:extLst>
          </p:cNvPr>
          <p:cNvSpPr>
            <a:spLocks noGrp="1"/>
          </p:cNvSpPr>
          <p:nvPr>
            <p:ph type="sldNum" sz="quarter" idx="11"/>
          </p:nvPr>
        </p:nvSpPr>
        <p:spPr/>
        <p:txBody>
          <a:bodyPr/>
          <a:lstStyle/>
          <a:p>
            <a:fld id="{09A01C0A-2BB6-49E7-91A3-DCB9F9F59583}" type="slidenum">
              <a:rPr lang="en-US" smtClean="0"/>
              <a:pPr/>
              <a:t>9</a:t>
            </a:fld>
            <a:endParaRPr lang="en-US" dirty="0"/>
          </a:p>
        </p:txBody>
      </p:sp>
      <p:pic>
        <p:nvPicPr>
          <p:cNvPr id="7" name="Picture 6">
            <a:extLst>
              <a:ext uri="{FF2B5EF4-FFF2-40B4-BE49-F238E27FC236}">
                <a16:creationId xmlns:a16="http://schemas.microsoft.com/office/drawing/2014/main" id="{07B3B91C-384C-8F58-72C1-9B1C303C3C20}"/>
              </a:ext>
            </a:extLst>
          </p:cNvPr>
          <p:cNvPicPr>
            <a:picLocks noChangeAspect="1"/>
          </p:cNvPicPr>
          <p:nvPr/>
        </p:nvPicPr>
        <p:blipFill>
          <a:blip r:embed="rId2"/>
          <a:stretch>
            <a:fillRect/>
          </a:stretch>
        </p:blipFill>
        <p:spPr>
          <a:xfrm>
            <a:off x="7031671" y="1828800"/>
            <a:ext cx="3810000" cy="2286000"/>
          </a:xfrm>
          <a:prstGeom prst="rect">
            <a:avLst/>
          </a:prstGeom>
        </p:spPr>
      </p:pic>
      <p:pic>
        <p:nvPicPr>
          <p:cNvPr id="9" name="Picture 8">
            <a:extLst>
              <a:ext uri="{FF2B5EF4-FFF2-40B4-BE49-F238E27FC236}">
                <a16:creationId xmlns:a16="http://schemas.microsoft.com/office/drawing/2014/main" id="{4013723E-1A9B-7ECB-1503-9CE768C7BCE9}"/>
              </a:ext>
            </a:extLst>
          </p:cNvPr>
          <p:cNvPicPr>
            <a:picLocks noChangeAspect="1"/>
          </p:cNvPicPr>
          <p:nvPr/>
        </p:nvPicPr>
        <p:blipFill>
          <a:blip r:embed="rId3"/>
          <a:stretch>
            <a:fillRect/>
          </a:stretch>
        </p:blipFill>
        <p:spPr>
          <a:xfrm>
            <a:off x="7031671" y="4824818"/>
            <a:ext cx="2333625" cy="904875"/>
          </a:xfrm>
          <a:prstGeom prst="rect">
            <a:avLst/>
          </a:prstGeom>
        </p:spPr>
      </p:pic>
    </p:spTree>
    <p:extLst>
      <p:ext uri="{BB962C8B-B14F-4D97-AF65-F5344CB8AC3E}">
        <p14:creationId xmlns:p14="http://schemas.microsoft.com/office/powerpoint/2010/main" val="549985221"/>
      </p:ext>
    </p:extLst>
  </p:cSld>
  <p:clrMapOvr>
    <a:masterClrMapping/>
  </p:clrMapOvr>
</p:sld>
</file>

<file path=ppt/theme/theme1.xml><?xml version="1.0" encoding="utf-8"?>
<a:theme xmlns:a="http://schemas.openxmlformats.org/drawingml/2006/main" name="Office Theme">
  <a:themeElements>
    <a:clrScheme name="Custom 8">
      <a:dk1>
        <a:srgbClr val="36393B"/>
      </a:dk1>
      <a:lt1>
        <a:srgbClr val="FFFFFF"/>
      </a:lt1>
      <a:dk2>
        <a:srgbClr val="4D62EF"/>
      </a:dk2>
      <a:lt2>
        <a:srgbClr val="E7E4E6"/>
      </a:lt2>
      <a:accent1>
        <a:srgbClr val="3AEFCC"/>
      </a:accent1>
      <a:accent2>
        <a:srgbClr val="62D382"/>
      </a:accent2>
      <a:accent3>
        <a:srgbClr val="FDED60"/>
      </a:accent3>
      <a:accent4>
        <a:srgbClr val="FD4C00"/>
      </a:accent4>
      <a:accent5>
        <a:srgbClr val="FE2701"/>
      </a:accent5>
      <a:accent6>
        <a:srgbClr val="CA54FB"/>
      </a:accent6>
      <a:hlink>
        <a:srgbClr val="4D62EF"/>
      </a:hlink>
      <a:folHlink>
        <a:srgbClr val="FC4C00"/>
      </a:folHlink>
    </a:clrScheme>
    <a:fontScheme name="Custom 9">
      <a:majorFont>
        <a:latin typeface="Arial Black"/>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56051434_Win32.potx" id="{7B2D7B8E-2D47-4BF1-BC40-B568BA0D280C}" vid="{D2030841-31B0-48F6-B8F7-9C53FB3093A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Light modernist presentation</Template>
  <TotalTime>294</TotalTime>
  <Words>454</Words>
  <Application>Microsoft Office PowerPoint</Application>
  <PresentationFormat>Widescreen</PresentationFormat>
  <Paragraphs>72</Paragraphs>
  <Slides>19</Slides>
  <Notes>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vt:i4>
      </vt:variant>
    </vt:vector>
  </HeadingPairs>
  <TitlesOfParts>
    <vt:vector size="24" baseType="lpstr">
      <vt:lpstr>Arial</vt:lpstr>
      <vt:lpstr>Arial Black</vt:lpstr>
      <vt:lpstr>Avenir Next LT Pro</vt:lpstr>
      <vt:lpstr>Calibri</vt:lpstr>
      <vt:lpstr>Office Theme</vt:lpstr>
      <vt:lpstr>raytracing</vt:lpstr>
      <vt:lpstr>AGENDA</vt:lpstr>
      <vt:lpstr>Computer Graphics</vt:lpstr>
      <vt:lpstr>Rasterization</vt:lpstr>
      <vt:lpstr>Rasterization</vt:lpstr>
      <vt:lpstr>How rasterization works</vt:lpstr>
      <vt:lpstr>Checking Depth</vt:lpstr>
      <vt:lpstr>Which pixel to render?</vt:lpstr>
      <vt:lpstr>Why Triangles?</vt:lpstr>
      <vt:lpstr>Why Triangles?</vt:lpstr>
      <vt:lpstr>Overview</vt:lpstr>
      <vt:lpstr>Raytracing </vt:lpstr>
      <vt:lpstr>RAYTRACING</vt:lpstr>
      <vt:lpstr>Foreword Tracing and reverse Tracing</vt:lpstr>
      <vt:lpstr>Raytracing</vt:lpstr>
      <vt:lpstr>PathTracing</vt:lpstr>
      <vt:lpstr>PathTracing</vt:lpstr>
      <vt:lpstr>Raytracing Project</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Neeraj</dc:creator>
  <cp:lastModifiedBy>Neeraj surjaye</cp:lastModifiedBy>
  <cp:revision>2</cp:revision>
  <dcterms:created xsi:type="dcterms:W3CDTF">2024-04-07T05:47:25Z</dcterms:created>
  <dcterms:modified xsi:type="dcterms:W3CDTF">2024-04-07T11:41:58Z</dcterms:modified>
</cp:coreProperties>
</file>